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300"/>
    <a:srgbClr val="1E2BA2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3817" autoAdjust="0"/>
  </p:normalViewPr>
  <p:slideViewPr>
    <p:cSldViewPr snapToGrid="0">
      <p:cViewPr>
        <p:scale>
          <a:sx n="75" d="100"/>
          <a:sy n="75" d="100"/>
        </p:scale>
        <p:origin x="1228" y="-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BCD355-F8E6-4F48-84B5-613E54D2F299}"/>
              </a:ext>
            </a:extLst>
          </p:cNvPr>
          <p:cNvSpPr txBox="1"/>
          <p:nvPr/>
        </p:nvSpPr>
        <p:spPr>
          <a:xfrm>
            <a:off x="5274732" y="1236133"/>
            <a:ext cx="8280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A3E0BBD-6C73-455A-A92C-165842B39749}"/>
              </a:ext>
            </a:extLst>
          </p:cNvPr>
          <p:cNvSpPr txBox="1"/>
          <p:nvPr/>
        </p:nvSpPr>
        <p:spPr>
          <a:xfrm>
            <a:off x="5274732" y="1608668"/>
            <a:ext cx="8280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A9B2688-69A6-42EB-A26F-8108A205EC86}"/>
              </a:ext>
            </a:extLst>
          </p:cNvPr>
          <p:cNvSpPr txBox="1"/>
          <p:nvPr/>
        </p:nvSpPr>
        <p:spPr>
          <a:xfrm>
            <a:off x="5274732" y="1981204"/>
            <a:ext cx="8280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1E7F3E3-D6AE-4B5B-8397-664671B4BE1A}"/>
              </a:ext>
            </a:extLst>
          </p:cNvPr>
          <p:cNvSpPr txBox="1"/>
          <p:nvPr/>
        </p:nvSpPr>
        <p:spPr>
          <a:xfrm>
            <a:off x="5274732" y="2353743"/>
            <a:ext cx="8280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66A59DD-B3D8-4747-ADE0-18840E16EA80}"/>
              </a:ext>
            </a:extLst>
          </p:cNvPr>
          <p:cNvSpPr txBox="1"/>
          <p:nvPr/>
        </p:nvSpPr>
        <p:spPr>
          <a:xfrm>
            <a:off x="313267" y="5520274"/>
            <a:ext cx="2895601" cy="7450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t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EDDCFEB-0749-47B2-8486-C4C89F0C70A1}"/>
              </a:ext>
            </a:extLst>
          </p:cNvPr>
          <p:cNvSpPr txBox="1"/>
          <p:nvPr/>
        </p:nvSpPr>
        <p:spPr>
          <a:xfrm>
            <a:off x="3615265" y="5520274"/>
            <a:ext cx="2895601" cy="7450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t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7004433-C333-4868-9575-12DD64BB48FB}"/>
              </a:ext>
            </a:extLst>
          </p:cNvPr>
          <p:cNvSpPr txBox="1"/>
          <p:nvPr/>
        </p:nvSpPr>
        <p:spPr>
          <a:xfrm>
            <a:off x="211667" y="8424341"/>
            <a:ext cx="6417733" cy="7450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t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872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905E56-214B-4349-B372-3A8A96119E3C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elements/1.1/"/>
    <ds:schemaRef ds:uri="http://schemas.microsoft.com/office/2006/metadata/properties"/>
    <ds:schemaRef ds:uri="0f0ae0ff-29c4-4766-b250-c1a9bee8d430"/>
    <ds:schemaRef ds:uri="86144f90-c7b6-48d0-aae5-f5e9e48cc3d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11008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Place Value of 4 digit Numbers Worksheet</dc:title>
  <dc:creator>Sian Stebbings</dc:creator>
  <cp:lastModifiedBy>Sian Stebbings</cp:lastModifiedBy>
  <cp:revision>24</cp:revision>
  <dcterms:created xsi:type="dcterms:W3CDTF">2018-10-23T11:51:23Z</dcterms:created>
  <dcterms:modified xsi:type="dcterms:W3CDTF">2020-04-13T13:23:58Z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