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2C7665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DB9674-B647-4436-BCCA-823E5D50D785}" v="15" dt="2020-04-13T16:45:43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8"/>
    <p:restoredTop sz="94727" autoAdjust="0"/>
  </p:normalViewPr>
  <p:slideViewPr>
    <p:cSldViewPr snapToGrid="0">
      <p:cViewPr>
        <p:scale>
          <a:sx n="66" d="100"/>
          <a:sy n="66" d="100"/>
        </p:scale>
        <p:origin x="2530" y="-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5EF43034-26B2-429C-8AAF-AEA3932B9F8F}"/>
    <pc:docChg chg="addSld delSld modSld">
      <pc:chgData name="Rachael Green" userId="89c6f63e-7657-4ad0-8dd4-6f0c32cf62df" providerId="ADAL" clId="{5EF43034-26B2-429C-8AAF-AEA3932B9F8F}" dt="2020-04-13T16:46:02.327" v="41" actId="47"/>
      <pc:docMkLst>
        <pc:docMk/>
      </pc:docMkLst>
      <pc:sldChg chg="addSp delSp modSp mod setBg">
        <pc:chgData name="Rachael Green" userId="89c6f63e-7657-4ad0-8dd4-6f0c32cf62df" providerId="ADAL" clId="{5EF43034-26B2-429C-8AAF-AEA3932B9F8F}" dt="2020-04-13T16:45:56.623" v="40" actId="14100"/>
        <pc:sldMkLst>
          <pc:docMk/>
          <pc:sldMk cId="3139054675" sldId="387"/>
        </pc:sldMkLst>
        <pc:spChg chg="add mod">
          <ac:chgData name="Rachael Green" userId="89c6f63e-7657-4ad0-8dd4-6f0c32cf62df" providerId="ADAL" clId="{5EF43034-26B2-429C-8AAF-AEA3932B9F8F}" dt="2020-04-13T16:45:17.727" v="30" actId="408"/>
          <ac:spMkLst>
            <pc:docMk/>
            <pc:sldMk cId="3139054675" sldId="387"/>
            <ac:spMk id="7" creationId="{EF245A02-0572-40E7-A206-A998FDF59BF0}"/>
          </ac:spMkLst>
        </pc:spChg>
        <pc:spChg chg="del">
          <ac:chgData name="Rachael Green" userId="89c6f63e-7657-4ad0-8dd4-6f0c32cf62df" providerId="ADAL" clId="{5EF43034-26B2-429C-8AAF-AEA3932B9F8F}" dt="2020-04-13T16:43:09.931" v="1" actId="478"/>
          <ac:spMkLst>
            <pc:docMk/>
            <pc:sldMk cId="3139054675" sldId="387"/>
            <ac:spMk id="17" creationId="{FF627C38-82E8-482F-97C2-D056DD702641}"/>
          </ac:spMkLst>
        </pc:spChg>
        <pc:spChg chg="add mod">
          <ac:chgData name="Rachael Green" userId="89c6f63e-7657-4ad0-8dd4-6f0c32cf62df" providerId="ADAL" clId="{5EF43034-26B2-429C-8AAF-AEA3932B9F8F}" dt="2020-04-13T16:45:17.727" v="30" actId="408"/>
          <ac:spMkLst>
            <pc:docMk/>
            <pc:sldMk cId="3139054675" sldId="387"/>
            <ac:spMk id="36" creationId="{85C45A5F-B7A1-44CF-99A3-49E12DE59A8B}"/>
          </ac:spMkLst>
        </pc:spChg>
        <pc:spChg chg="add mod">
          <ac:chgData name="Rachael Green" userId="89c6f63e-7657-4ad0-8dd4-6f0c32cf62df" providerId="ADAL" clId="{5EF43034-26B2-429C-8AAF-AEA3932B9F8F}" dt="2020-04-13T16:45:22.129" v="31" actId="1037"/>
          <ac:spMkLst>
            <pc:docMk/>
            <pc:sldMk cId="3139054675" sldId="387"/>
            <ac:spMk id="37" creationId="{7FB81061-9B7E-4FF3-BBC3-25E184B401D3}"/>
          </ac:spMkLst>
        </pc:spChg>
        <pc:spChg chg="add mod">
          <ac:chgData name="Rachael Green" userId="89c6f63e-7657-4ad0-8dd4-6f0c32cf62df" providerId="ADAL" clId="{5EF43034-26B2-429C-8AAF-AEA3932B9F8F}" dt="2020-04-13T16:45:22.129" v="31" actId="1037"/>
          <ac:spMkLst>
            <pc:docMk/>
            <pc:sldMk cId="3139054675" sldId="387"/>
            <ac:spMk id="39" creationId="{F5BDCEAE-62A9-4A2B-B491-989A515D539E}"/>
          </ac:spMkLst>
        </pc:spChg>
        <pc:spChg chg="add mod">
          <ac:chgData name="Rachael Green" userId="89c6f63e-7657-4ad0-8dd4-6f0c32cf62df" providerId="ADAL" clId="{5EF43034-26B2-429C-8AAF-AEA3932B9F8F}" dt="2020-04-13T16:45:17.727" v="30" actId="408"/>
          <ac:spMkLst>
            <pc:docMk/>
            <pc:sldMk cId="3139054675" sldId="387"/>
            <ac:spMk id="40" creationId="{BBF6B87C-09DE-45D1-A75A-720488E16A23}"/>
          </ac:spMkLst>
        </pc:spChg>
        <pc:spChg chg="add mod">
          <ac:chgData name="Rachael Green" userId="89c6f63e-7657-4ad0-8dd4-6f0c32cf62df" providerId="ADAL" clId="{5EF43034-26B2-429C-8AAF-AEA3932B9F8F}" dt="2020-04-13T16:45:37.068" v="34" actId="1076"/>
          <ac:spMkLst>
            <pc:docMk/>
            <pc:sldMk cId="3139054675" sldId="387"/>
            <ac:spMk id="42" creationId="{361A6688-70E8-4766-BAD4-FC4EC0E90855}"/>
          </ac:spMkLst>
        </pc:spChg>
        <pc:spChg chg="add mod">
          <ac:chgData name="Rachael Green" userId="89c6f63e-7657-4ad0-8dd4-6f0c32cf62df" providerId="ADAL" clId="{5EF43034-26B2-429C-8AAF-AEA3932B9F8F}" dt="2020-04-13T16:45:56.623" v="40" actId="14100"/>
          <ac:spMkLst>
            <pc:docMk/>
            <pc:sldMk cId="3139054675" sldId="387"/>
            <ac:spMk id="43" creationId="{529E31E9-ED1F-4F18-98D7-F12723FC37A8}"/>
          </ac:spMkLst>
        </pc:spChg>
        <pc:spChg chg="del">
          <ac:chgData name="Rachael Green" userId="89c6f63e-7657-4ad0-8dd4-6f0c32cf62df" providerId="ADAL" clId="{5EF43034-26B2-429C-8AAF-AEA3932B9F8F}" dt="2020-04-13T16:43:09.931" v="1" actId="478"/>
          <ac:spMkLst>
            <pc:docMk/>
            <pc:sldMk cId="3139054675" sldId="387"/>
            <ac:spMk id="73" creationId="{1B7A870D-DAF8-4259-B2F0-3A51294ADB53}"/>
          </ac:spMkLst>
        </pc:spChg>
        <pc:spChg chg="del">
          <ac:chgData name="Rachael Green" userId="89c6f63e-7657-4ad0-8dd4-6f0c32cf62df" providerId="ADAL" clId="{5EF43034-26B2-429C-8AAF-AEA3932B9F8F}" dt="2020-04-13T16:43:09.931" v="1" actId="478"/>
          <ac:spMkLst>
            <pc:docMk/>
            <pc:sldMk cId="3139054675" sldId="387"/>
            <ac:spMk id="161" creationId="{57ECC949-9736-40D8-A334-51FA092CBEF3}"/>
          </ac:spMkLst>
        </pc:spChg>
        <pc:spChg chg="del">
          <ac:chgData name="Rachael Green" userId="89c6f63e-7657-4ad0-8dd4-6f0c32cf62df" providerId="ADAL" clId="{5EF43034-26B2-429C-8AAF-AEA3932B9F8F}" dt="2020-04-13T16:43:09.931" v="1" actId="478"/>
          <ac:spMkLst>
            <pc:docMk/>
            <pc:sldMk cId="3139054675" sldId="387"/>
            <ac:spMk id="162" creationId="{9447B406-B10F-4DAC-93A6-AFF0F9D0E511}"/>
          </ac:spMkLst>
        </pc:spChg>
        <pc:spChg chg="del">
          <ac:chgData name="Rachael Green" userId="89c6f63e-7657-4ad0-8dd4-6f0c32cf62df" providerId="ADAL" clId="{5EF43034-26B2-429C-8AAF-AEA3932B9F8F}" dt="2020-04-13T16:43:09.931" v="1" actId="478"/>
          <ac:spMkLst>
            <pc:docMk/>
            <pc:sldMk cId="3139054675" sldId="387"/>
            <ac:spMk id="163" creationId="{E1DA1DB7-9175-42D2-A4DA-114DED51C407}"/>
          </ac:spMkLst>
        </pc:spChg>
        <pc:spChg chg="del">
          <ac:chgData name="Rachael Green" userId="89c6f63e-7657-4ad0-8dd4-6f0c32cf62df" providerId="ADAL" clId="{5EF43034-26B2-429C-8AAF-AEA3932B9F8F}" dt="2020-04-13T16:43:09.931" v="1" actId="478"/>
          <ac:spMkLst>
            <pc:docMk/>
            <pc:sldMk cId="3139054675" sldId="387"/>
            <ac:spMk id="164" creationId="{787BF1A5-5C87-485E-B180-66CF0A22413A}"/>
          </ac:spMkLst>
        </pc:spChg>
        <pc:spChg chg="del">
          <ac:chgData name="Rachael Green" userId="89c6f63e-7657-4ad0-8dd4-6f0c32cf62df" providerId="ADAL" clId="{5EF43034-26B2-429C-8AAF-AEA3932B9F8F}" dt="2020-04-13T16:43:09.931" v="1" actId="478"/>
          <ac:spMkLst>
            <pc:docMk/>
            <pc:sldMk cId="3139054675" sldId="387"/>
            <ac:spMk id="174" creationId="{F7AD394F-26D6-4BE4-833E-3428C8970DA7}"/>
          </ac:spMkLst>
        </pc:spChg>
        <pc:grpChg chg="del">
          <ac:chgData name="Rachael Green" userId="89c6f63e-7657-4ad0-8dd4-6f0c32cf62df" providerId="ADAL" clId="{5EF43034-26B2-429C-8AAF-AEA3932B9F8F}" dt="2020-04-13T16:43:09.931" v="1" actId="478"/>
          <ac:grpSpMkLst>
            <pc:docMk/>
            <pc:sldMk cId="3139054675" sldId="387"/>
            <ac:grpSpMk id="31" creationId="{9F2D25B0-69C6-43AF-9AE3-0D1A19FC97CF}"/>
          </ac:grpSpMkLst>
        </pc:grp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38" creationId="{EC4F5909-3B4A-4CD8-9075-25C7331C8310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51" creationId="{152E3912-8CCD-4998-B41E-A8900D4DAD26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52" creationId="{6568E07C-7E42-436B-9CC9-DD6536850D3D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66" creationId="{048E3819-9876-45D1-BD1D-DF2D9F16F64A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68" creationId="{6856027D-F3EB-4102-B40F-2566632F5373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168" creationId="{C72928D7-EE6F-46B6-9CB4-61A9A1DB9B0F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169" creationId="{2E0C2D3D-7934-48AE-8EBE-C7FFD47C0DE0}"/>
          </ac:graphicFrameMkLst>
        </pc:graphicFrameChg>
        <pc:graphicFrameChg chg="del">
          <ac:chgData name="Rachael Green" userId="89c6f63e-7657-4ad0-8dd4-6f0c32cf62df" providerId="ADAL" clId="{5EF43034-26B2-429C-8AAF-AEA3932B9F8F}" dt="2020-04-13T16:43:09.931" v="1" actId="478"/>
          <ac:graphicFrameMkLst>
            <pc:docMk/>
            <pc:sldMk cId="3139054675" sldId="387"/>
            <ac:graphicFrameMk id="179" creationId="{756267F4-DC77-496D-BE1A-959F62DA627C}"/>
          </ac:graphicFrameMkLst>
        </pc:graphicFrame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2" creationId="{DFD0CCE2-9F3D-40A5-B1AB-8EC832DB4F03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3" creationId="{42986F79-6FF1-4CD8-8139-9532D10FCBF8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4" creationId="{6CED239E-0474-4785-9CFD-48B9A81DC367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5" creationId="{1CC34109-5A55-41A2-AF0E-3DE1D97E2AAD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6" creationId="{28F20E97-BB09-4999-8646-CDF1CE9FF893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26" creationId="{1CD1092D-C400-40F5-8F74-E5F7736840A7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166" creationId="{C925871B-5662-4808-AE61-A5B278A6C732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171" creationId="{3993AAE3-B0BE-4199-819E-650859CC05C4}"/>
          </ac:picMkLst>
        </pc:picChg>
        <pc:picChg chg="del">
          <ac:chgData name="Rachael Green" userId="89c6f63e-7657-4ad0-8dd4-6f0c32cf62df" providerId="ADAL" clId="{5EF43034-26B2-429C-8AAF-AEA3932B9F8F}" dt="2020-04-13T16:43:09.931" v="1" actId="478"/>
          <ac:picMkLst>
            <pc:docMk/>
            <pc:sldMk cId="3139054675" sldId="387"/>
            <ac:picMk id="173" creationId="{6B853E02-BEB5-4C28-B633-3C2C06D3DBC9}"/>
          </ac:picMkLst>
        </pc:picChg>
      </pc:sldChg>
      <pc:sldChg chg="add del">
        <pc:chgData name="Rachael Green" userId="89c6f63e-7657-4ad0-8dd4-6f0c32cf62df" providerId="ADAL" clId="{5EF43034-26B2-429C-8AAF-AEA3932B9F8F}" dt="2020-04-13T16:46:02.327" v="41" actId="47"/>
        <pc:sldMkLst>
          <pc:docMk/>
          <pc:sldMk cId="551402675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83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F245A02-0572-40E7-A206-A998FDF59BF0}"/>
              </a:ext>
            </a:extLst>
          </p:cNvPr>
          <p:cNvSpPr txBox="1"/>
          <p:nvPr/>
        </p:nvSpPr>
        <p:spPr>
          <a:xfrm>
            <a:off x="617636" y="2951100"/>
            <a:ext cx="680400" cy="338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5C45A5F-B7A1-44CF-99A3-49E12DE59A8B}"/>
              </a:ext>
            </a:extLst>
          </p:cNvPr>
          <p:cNvSpPr txBox="1"/>
          <p:nvPr/>
        </p:nvSpPr>
        <p:spPr>
          <a:xfrm>
            <a:off x="1853218" y="2951100"/>
            <a:ext cx="680400" cy="338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B81061-9B7E-4FF3-BBC3-25E184B401D3}"/>
              </a:ext>
            </a:extLst>
          </p:cNvPr>
          <p:cNvSpPr txBox="1"/>
          <p:nvPr/>
        </p:nvSpPr>
        <p:spPr>
          <a:xfrm>
            <a:off x="3084990" y="2951100"/>
            <a:ext cx="680400" cy="338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BDCEAE-62A9-4A2B-B491-989A515D539E}"/>
              </a:ext>
            </a:extLst>
          </p:cNvPr>
          <p:cNvSpPr txBox="1"/>
          <p:nvPr/>
        </p:nvSpPr>
        <p:spPr>
          <a:xfrm>
            <a:off x="4320572" y="2951100"/>
            <a:ext cx="680400" cy="338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BF6B87C-09DE-45D1-A75A-720488E16A23}"/>
              </a:ext>
            </a:extLst>
          </p:cNvPr>
          <p:cNvSpPr txBox="1"/>
          <p:nvPr/>
        </p:nvSpPr>
        <p:spPr>
          <a:xfrm>
            <a:off x="5559964" y="2951100"/>
            <a:ext cx="680400" cy="338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1A6688-70E8-4766-BAD4-FC4EC0E90855}"/>
              </a:ext>
            </a:extLst>
          </p:cNvPr>
          <p:cNvSpPr txBox="1"/>
          <p:nvPr/>
        </p:nvSpPr>
        <p:spPr>
          <a:xfrm>
            <a:off x="5146264" y="5785740"/>
            <a:ext cx="1216436" cy="338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9E31E9-ED1F-4F18-98D7-F12723FC37A8}"/>
              </a:ext>
            </a:extLst>
          </p:cNvPr>
          <p:cNvSpPr txBox="1"/>
          <p:nvPr/>
        </p:nvSpPr>
        <p:spPr>
          <a:xfrm>
            <a:off x="4320572" y="6723288"/>
            <a:ext cx="2042128" cy="215449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05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99D38D-8D12-4611-982B-A02E87B13452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Negative Numbers Worksheet</dc:title>
  <dc:creator>Sian Stebbings</dc:creator>
  <cp:lastModifiedBy>Rach Green</cp:lastModifiedBy>
  <cp:revision>12</cp:revision>
  <dcterms:created xsi:type="dcterms:W3CDTF">2018-10-23T11:51:23Z</dcterms:created>
  <dcterms:modified xsi:type="dcterms:W3CDTF">2020-04-13T16:46:12Z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