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2D0D9-810C-40F5-AA07-3DA0E178C829}" v="10" dt="2020-04-23T09:47:02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4"/>
    <p:restoredTop sz="94595"/>
  </p:normalViewPr>
  <p:slideViewPr>
    <p:cSldViewPr snapToGrid="0">
      <p:cViewPr>
        <p:scale>
          <a:sx n="66" d="100"/>
          <a:sy n="66" d="100"/>
        </p:scale>
        <p:origin x="2534" y="-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7446B3BF-DD43-4040-A055-BCDD7C878B1A}"/>
    <pc:docChg chg="addSld delSld modSld">
      <pc:chgData name="Rachael Green" userId="89c6f63e-7657-4ad0-8dd4-6f0c32cf62df" providerId="ADAL" clId="{7446B3BF-DD43-4040-A055-BCDD7C878B1A}" dt="2020-04-23T09:47:18.567" v="26" actId="47"/>
      <pc:docMkLst>
        <pc:docMk/>
      </pc:docMkLst>
      <pc:sldChg chg="addSp delSp modSp mod setBg">
        <pc:chgData name="Rachael Green" userId="89c6f63e-7657-4ad0-8dd4-6f0c32cf62df" providerId="ADAL" clId="{7446B3BF-DD43-4040-A055-BCDD7C878B1A}" dt="2020-04-23T09:47:14.567" v="25" actId="12788"/>
        <pc:sldMkLst>
          <pc:docMk/>
          <pc:sldMk cId="3612373340" sldId="387"/>
        </pc:sldMkLst>
        <pc:spChg chg="add mod">
          <ac:chgData name="Rachael Green" userId="89c6f63e-7657-4ad0-8dd4-6f0c32cf62df" providerId="ADAL" clId="{7446B3BF-DD43-4040-A055-BCDD7C878B1A}" dt="2020-04-23T09:46:41.180" v="15" actId="1076"/>
          <ac:spMkLst>
            <pc:docMk/>
            <pc:sldMk cId="3612373340" sldId="387"/>
            <ac:spMk id="4" creationId="{989093CF-38AA-43AE-8B1D-73A90C16FF43}"/>
          </ac:spMkLst>
        </pc:spChg>
        <pc:spChg chg="add mod">
          <ac:chgData name="Rachael Green" userId="89c6f63e-7657-4ad0-8dd4-6f0c32cf62df" providerId="ADAL" clId="{7446B3BF-DD43-4040-A055-BCDD7C878B1A}" dt="2020-04-23T09:46:43.989" v="16" actId="571"/>
          <ac:spMkLst>
            <pc:docMk/>
            <pc:sldMk cId="3612373340" sldId="387"/>
            <ac:spMk id="248" creationId="{ACB2C0A9-738C-4A3D-B383-EA8B879041D2}"/>
          </ac:spMkLst>
        </pc:spChg>
        <pc:spChg chg="add mod">
          <ac:chgData name="Rachael Green" userId="89c6f63e-7657-4ad0-8dd4-6f0c32cf62df" providerId="ADAL" clId="{7446B3BF-DD43-4040-A055-BCDD7C878B1A}" dt="2020-04-23T09:46:46.421" v="17" actId="571"/>
          <ac:spMkLst>
            <pc:docMk/>
            <pc:sldMk cId="3612373340" sldId="387"/>
            <ac:spMk id="249" creationId="{B044B064-82BD-452D-8DDF-FD16E626619B}"/>
          </ac:spMkLst>
        </pc:spChg>
        <pc:spChg chg="add mod">
          <ac:chgData name="Rachael Green" userId="89c6f63e-7657-4ad0-8dd4-6f0c32cf62df" providerId="ADAL" clId="{7446B3BF-DD43-4040-A055-BCDD7C878B1A}" dt="2020-04-23T09:46:53.953" v="20" actId="1036"/>
          <ac:spMkLst>
            <pc:docMk/>
            <pc:sldMk cId="3612373340" sldId="387"/>
            <ac:spMk id="257" creationId="{5E5EB22E-E9FD-4C15-95FB-1B95A7C8CAE4}"/>
          </ac:spMkLst>
        </pc:spChg>
        <pc:spChg chg="add mod">
          <ac:chgData name="Rachael Green" userId="89c6f63e-7657-4ad0-8dd4-6f0c32cf62df" providerId="ADAL" clId="{7446B3BF-DD43-4040-A055-BCDD7C878B1A}" dt="2020-04-23T09:47:14.567" v="25" actId="12788"/>
          <ac:spMkLst>
            <pc:docMk/>
            <pc:sldMk cId="3612373340" sldId="387"/>
            <ac:spMk id="258" creationId="{A373F06D-3FCA-4B81-A2FE-E3A8E75173C9}"/>
          </ac:spMkLst>
        </pc:spChg>
        <pc:grpChg chg="del">
          <ac:chgData name="Rachael Green" userId="89c6f63e-7657-4ad0-8dd4-6f0c32cf62df" providerId="ADAL" clId="{7446B3BF-DD43-4040-A055-BCDD7C878B1A}" dt="2020-04-23T09:30:45.368" v="1" actId="478"/>
          <ac:grpSpMkLst>
            <pc:docMk/>
            <pc:sldMk cId="3612373340" sldId="387"/>
            <ac:grpSpMk id="2" creationId="{0DD6D86C-923C-488A-B7F6-33822CEBB746}"/>
          </ac:grpSpMkLst>
        </pc:grpChg>
        <pc:grpChg chg="del">
          <ac:chgData name="Rachael Green" userId="89c6f63e-7657-4ad0-8dd4-6f0c32cf62df" providerId="ADAL" clId="{7446B3BF-DD43-4040-A055-BCDD7C878B1A}" dt="2020-04-23T09:30:45.368" v="1" actId="478"/>
          <ac:grpSpMkLst>
            <pc:docMk/>
            <pc:sldMk cId="3612373340" sldId="387"/>
            <ac:grpSpMk id="28" creationId="{A362F401-6B71-4D60-A31A-830E40EEC9B0}"/>
          </ac:grpSpMkLst>
        </pc:grpChg>
        <pc:grpChg chg="del">
          <ac:chgData name="Rachael Green" userId="89c6f63e-7657-4ad0-8dd4-6f0c32cf62df" providerId="ADAL" clId="{7446B3BF-DD43-4040-A055-BCDD7C878B1A}" dt="2020-04-23T09:30:45.368" v="1" actId="478"/>
          <ac:grpSpMkLst>
            <pc:docMk/>
            <pc:sldMk cId="3612373340" sldId="387"/>
            <ac:grpSpMk id="265" creationId="{F4089EBA-87A1-4D4F-BADC-6F74346BAB5E}"/>
          </ac:grpSpMkLst>
        </pc:grpChg>
        <pc:grpChg chg="del">
          <ac:chgData name="Rachael Green" userId="89c6f63e-7657-4ad0-8dd4-6f0c32cf62df" providerId="ADAL" clId="{7446B3BF-DD43-4040-A055-BCDD7C878B1A}" dt="2020-04-23T09:30:45.368" v="1" actId="478"/>
          <ac:grpSpMkLst>
            <pc:docMk/>
            <pc:sldMk cId="3612373340" sldId="387"/>
            <ac:grpSpMk id="281" creationId="{612682BF-F4BF-4E11-B817-793B35E25C22}"/>
          </ac:grpSpMkLst>
        </pc:grpChg>
        <pc:grpChg chg="del">
          <ac:chgData name="Rachael Green" userId="89c6f63e-7657-4ad0-8dd4-6f0c32cf62df" providerId="ADAL" clId="{7446B3BF-DD43-4040-A055-BCDD7C878B1A}" dt="2020-04-23T09:30:45.368" v="1" actId="478"/>
          <ac:grpSpMkLst>
            <pc:docMk/>
            <pc:sldMk cId="3612373340" sldId="387"/>
            <ac:grpSpMk id="517" creationId="{C468F888-4F4D-49D3-BD0F-66C5511E6870}"/>
          </ac:grpSpMkLst>
        </pc:grpChg>
        <pc:grpChg chg="del">
          <ac:chgData name="Rachael Green" userId="89c6f63e-7657-4ad0-8dd4-6f0c32cf62df" providerId="ADAL" clId="{7446B3BF-DD43-4040-A055-BCDD7C878B1A}" dt="2020-04-23T09:30:45.368" v="1" actId="478"/>
          <ac:grpSpMkLst>
            <pc:docMk/>
            <pc:sldMk cId="3612373340" sldId="387"/>
            <ac:grpSpMk id="559" creationId="{38BBFC43-B1A2-4F7B-A6B8-540450A9F28F}"/>
          </ac:grpSpMkLst>
        </pc:grpChg>
        <pc:grpChg chg="del">
          <ac:chgData name="Rachael Green" userId="89c6f63e-7657-4ad0-8dd4-6f0c32cf62df" providerId="ADAL" clId="{7446B3BF-DD43-4040-A055-BCDD7C878B1A}" dt="2020-04-23T09:30:45.368" v="1" actId="478"/>
          <ac:grpSpMkLst>
            <pc:docMk/>
            <pc:sldMk cId="3612373340" sldId="387"/>
            <ac:grpSpMk id="563" creationId="{D540EB04-8455-47FA-B857-9ECB5B1D485C}"/>
          </ac:grpSpMkLst>
        </pc:grp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3" creationId="{5013F832-8733-4DEE-BF7A-507189E34483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13" creationId="{84DC94AB-2256-4897-A9A2-C6BCDDA2D32D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15" creationId="{93638BF2-F943-475E-8571-BEDEA4F6F7A9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33" creationId="{4D9EE847-94E0-448E-B8A6-B991440F01FC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34" creationId="{306DA6BC-F9E5-4F08-8AA9-50062DB70FB8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2" creationId="{F9870FB2-BB05-42DD-92FC-186E83DE79CB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123" creationId="{6735DCA2-68F5-4AF6-B71F-8383E9517575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217" creationId="{56EBB9B5-E4C8-477E-BDAC-B99B8034C570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218" creationId="{7DC4D055-9935-43CF-A06C-86981AF1FCD0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264" creationId="{C897CBF7-ED73-4E35-B73E-3ABDD6B007F7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01" creationId="{CAEB02C9-9F7E-43CF-B164-4ABF8A2E85B9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02" creationId="{A6DCAAF7-F44C-4EA4-9923-4EDFB83A64EA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03" creationId="{F50A335C-5364-4F11-B2F5-DF67733DA304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04" creationId="{935354F7-3A3C-4314-A238-20FD8FCF2C70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71" creationId="{7F8D4AFA-98F7-4AD8-8ED3-34BE568DA56D}"/>
          </ac:graphicFrameMkLst>
        </pc:graphicFrameChg>
        <pc:graphicFrameChg chg="del">
          <ac:chgData name="Rachael Green" userId="89c6f63e-7657-4ad0-8dd4-6f0c32cf62df" providerId="ADAL" clId="{7446B3BF-DD43-4040-A055-BCDD7C878B1A}" dt="2020-04-23T09:30:45.368" v="1" actId="478"/>
          <ac:graphicFrameMkLst>
            <pc:docMk/>
            <pc:sldMk cId="3612373340" sldId="387"/>
            <ac:graphicFrameMk id="472" creationId="{A633C100-6DE6-4B9B-8EDB-C8AF6E6854DD}"/>
          </ac:graphicFrameMkLst>
        </pc:graphicFrameChg>
      </pc:sldChg>
      <pc:sldChg chg="add del">
        <pc:chgData name="Rachael Green" userId="89c6f63e-7657-4ad0-8dd4-6f0c32cf62df" providerId="ADAL" clId="{7446B3BF-DD43-4040-A055-BCDD7C878B1A}" dt="2020-04-23T09:47:18.567" v="26" actId="47"/>
        <pc:sldMkLst>
          <pc:docMk/>
          <pc:sldMk cId="4216691593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4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9093CF-38AA-43AE-8B1D-73A90C16FF43}"/>
              </a:ext>
            </a:extLst>
          </p:cNvPr>
          <p:cNvSpPr txBox="1"/>
          <p:nvPr/>
        </p:nvSpPr>
        <p:spPr>
          <a:xfrm>
            <a:off x="2621507" y="3003958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ACB2C0A9-738C-4A3D-B383-EA8B879041D2}"/>
              </a:ext>
            </a:extLst>
          </p:cNvPr>
          <p:cNvSpPr txBox="1"/>
          <p:nvPr/>
        </p:nvSpPr>
        <p:spPr>
          <a:xfrm>
            <a:off x="3267000" y="3003958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B044B064-82BD-452D-8DDF-FD16E626619B}"/>
              </a:ext>
            </a:extLst>
          </p:cNvPr>
          <p:cNvSpPr txBox="1"/>
          <p:nvPr/>
        </p:nvSpPr>
        <p:spPr>
          <a:xfrm>
            <a:off x="3912493" y="3003958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5E5EB22E-E9FD-4C15-95FB-1B95A7C8CAE4}"/>
              </a:ext>
            </a:extLst>
          </p:cNvPr>
          <p:cNvSpPr txBox="1"/>
          <p:nvPr/>
        </p:nvSpPr>
        <p:spPr>
          <a:xfrm>
            <a:off x="3267000" y="3450998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A373F06D-3FCA-4B81-A2FE-E3A8E75173C9}"/>
              </a:ext>
            </a:extLst>
          </p:cNvPr>
          <p:cNvSpPr txBox="1"/>
          <p:nvPr/>
        </p:nvSpPr>
        <p:spPr>
          <a:xfrm>
            <a:off x="211238" y="8367022"/>
            <a:ext cx="6435524" cy="8232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73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83909E-3380-408F-8BE2-472DAE41E847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6144f90-c7b6-48d0-aae5-f5e9e48cc3df"/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Multiply 3 Digits by 1 Digit Worksheet </dc:title>
  <dc:creator>Sian Stebbings</dc:creator>
  <cp:lastModifiedBy>Rach Green</cp:lastModifiedBy>
  <cp:revision>5</cp:revision>
  <dcterms:created xsi:type="dcterms:W3CDTF">2018-10-23T11:51:23Z</dcterms:created>
  <dcterms:modified xsi:type="dcterms:W3CDTF">2020-04-23T09:47:20Z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