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33574-FE2B-4A95-B698-2FCD9C399134}" v="18" dt="2020-04-23T09:12:32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7" autoAdjust="0"/>
    <p:restoredTop sz="93614" autoAdjust="0"/>
  </p:normalViewPr>
  <p:slideViewPr>
    <p:cSldViewPr snapToGrid="0">
      <p:cViewPr varScale="1">
        <p:scale>
          <a:sx n="56" d="100"/>
          <a:sy n="56" d="100"/>
        </p:scale>
        <p:origin x="30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0598DC85-2875-4187-9113-FCD134629EE5}"/>
    <pc:docChg chg="addSld delSld modSld">
      <pc:chgData name="Rachael Green" userId="89c6f63e-7657-4ad0-8dd4-6f0c32cf62df" providerId="ADAL" clId="{0598DC85-2875-4187-9113-FCD134629EE5}" dt="2020-04-23T09:12:39.895" v="78" actId="554"/>
      <pc:docMkLst>
        <pc:docMk/>
      </pc:docMkLst>
      <pc:sldChg chg="addSp delSp modSp mod setBg">
        <pc:chgData name="Rachael Green" userId="89c6f63e-7657-4ad0-8dd4-6f0c32cf62df" providerId="ADAL" clId="{0598DC85-2875-4187-9113-FCD134629EE5}" dt="2020-04-23T09:12:39.895" v="78" actId="554"/>
        <pc:sldMkLst>
          <pc:docMk/>
          <pc:sldMk cId="1443288619" sldId="387"/>
        </pc:sldMkLst>
        <pc:spChg chg="add mod">
          <ac:chgData name="Rachael Green" userId="89c6f63e-7657-4ad0-8dd4-6f0c32cf62df" providerId="ADAL" clId="{0598DC85-2875-4187-9113-FCD134629EE5}" dt="2020-04-23T09:10:02.146" v="30" actId="555"/>
          <ac:spMkLst>
            <pc:docMk/>
            <pc:sldMk cId="1443288619" sldId="387"/>
            <ac:spMk id="7" creationId="{5AB800D4-C9A3-438C-B1F4-DFBB690322D1}"/>
          </ac:spMkLst>
        </pc:spChg>
        <pc:spChg chg="add mod">
          <ac:chgData name="Rachael Green" userId="89c6f63e-7657-4ad0-8dd4-6f0c32cf62df" providerId="ADAL" clId="{0598DC85-2875-4187-9113-FCD134629EE5}" dt="2020-04-23T09:12:08.961" v="66" actId="465"/>
          <ac:spMkLst>
            <pc:docMk/>
            <pc:sldMk cId="1443288619" sldId="387"/>
            <ac:spMk id="130" creationId="{539616B0-5FC1-4FF4-88BD-2C3EA7767FA1}"/>
          </ac:spMkLst>
        </pc:spChg>
        <pc:spChg chg="add mod">
          <ac:chgData name="Rachael Green" userId="89c6f63e-7657-4ad0-8dd4-6f0c32cf62df" providerId="ADAL" clId="{0598DC85-2875-4187-9113-FCD134629EE5}" dt="2020-04-23T09:10:02.146" v="30" actId="555"/>
          <ac:spMkLst>
            <pc:docMk/>
            <pc:sldMk cId="1443288619" sldId="387"/>
            <ac:spMk id="131" creationId="{E0E14E8F-3A40-44F1-B0DA-622063479F11}"/>
          </ac:spMkLst>
        </pc:spChg>
        <pc:spChg chg="add mod">
          <ac:chgData name="Rachael Green" userId="89c6f63e-7657-4ad0-8dd4-6f0c32cf62df" providerId="ADAL" clId="{0598DC85-2875-4187-9113-FCD134629EE5}" dt="2020-04-23T09:12:08.961" v="66" actId="465"/>
          <ac:spMkLst>
            <pc:docMk/>
            <pc:sldMk cId="1443288619" sldId="387"/>
            <ac:spMk id="132" creationId="{43891343-B000-4584-990D-63CC710351C4}"/>
          </ac:spMkLst>
        </pc:spChg>
        <pc:spChg chg="add mod">
          <ac:chgData name="Rachael Green" userId="89c6f63e-7657-4ad0-8dd4-6f0c32cf62df" providerId="ADAL" clId="{0598DC85-2875-4187-9113-FCD134629EE5}" dt="2020-04-23T09:10:05.859" v="31" actId="571"/>
          <ac:spMkLst>
            <pc:docMk/>
            <pc:sldMk cId="1443288619" sldId="387"/>
            <ac:spMk id="133" creationId="{C8A3E1A6-548B-4E30-A36E-2DFC31B81C88}"/>
          </ac:spMkLst>
        </pc:spChg>
        <pc:spChg chg="add mod">
          <ac:chgData name="Rachael Green" userId="89c6f63e-7657-4ad0-8dd4-6f0c32cf62df" providerId="ADAL" clId="{0598DC85-2875-4187-9113-FCD134629EE5}" dt="2020-04-23T09:10:05.859" v="31" actId="571"/>
          <ac:spMkLst>
            <pc:docMk/>
            <pc:sldMk cId="1443288619" sldId="387"/>
            <ac:spMk id="139" creationId="{EC2A2614-90F0-4D50-B640-3D7B9649404E}"/>
          </ac:spMkLst>
        </pc:spChg>
        <pc:spChg chg="add mod">
          <ac:chgData name="Rachael Green" userId="89c6f63e-7657-4ad0-8dd4-6f0c32cf62df" providerId="ADAL" clId="{0598DC85-2875-4187-9113-FCD134629EE5}" dt="2020-04-23T09:10:22.892" v="37" actId="1038"/>
          <ac:spMkLst>
            <pc:docMk/>
            <pc:sldMk cId="1443288619" sldId="387"/>
            <ac:spMk id="140" creationId="{B139FE95-6EBB-49EB-90B5-53548AA2A00E}"/>
          </ac:spMkLst>
        </pc:spChg>
        <pc:spChg chg="add mod">
          <ac:chgData name="Rachael Green" userId="89c6f63e-7657-4ad0-8dd4-6f0c32cf62df" providerId="ADAL" clId="{0598DC85-2875-4187-9113-FCD134629EE5}" dt="2020-04-23T09:10:22.892" v="37" actId="1038"/>
          <ac:spMkLst>
            <pc:docMk/>
            <pc:sldMk cId="1443288619" sldId="387"/>
            <ac:spMk id="141" creationId="{2EBFEEEC-021F-4FF0-8B02-6A71C4B03E90}"/>
          </ac:spMkLst>
        </pc:spChg>
        <pc:spChg chg="del">
          <ac:chgData name="Rachael Green" userId="89c6f63e-7657-4ad0-8dd4-6f0c32cf62df" providerId="ADAL" clId="{0598DC85-2875-4187-9113-FCD134629EE5}" dt="2020-04-23T09:08:15.805" v="1" actId="478"/>
          <ac:spMkLst>
            <pc:docMk/>
            <pc:sldMk cId="1443288619" sldId="387"/>
            <ac:spMk id="142" creationId="{9E901775-011C-46D2-B16D-47300819483D}"/>
          </ac:spMkLst>
        </pc:spChg>
        <pc:spChg chg="del">
          <ac:chgData name="Rachael Green" userId="89c6f63e-7657-4ad0-8dd4-6f0c32cf62df" providerId="ADAL" clId="{0598DC85-2875-4187-9113-FCD134629EE5}" dt="2020-04-23T09:08:15.805" v="1" actId="478"/>
          <ac:spMkLst>
            <pc:docMk/>
            <pc:sldMk cId="1443288619" sldId="387"/>
            <ac:spMk id="143" creationId="{16009502-7D79-4C99-B5D7-D7DB3B1B2094}"/>
          </ac:spMkLst>
        </pc:spChg>
        <pc:spChg chg="del">
          <ac:chgData name="Rachael Green" userId="89c6f63e-7657-4ad0-8dd4-6f0c32cf62df" providerId="ADAL" clId="{0598DC85-2875-4187-9113-FCD134629EE5}" dt="2020-04-23T09:08:15.805" v="1" actId="478"/>
          <ac:spMkLst>
            <pc:docMk/>
            <pc:sldMk cId="1443288619" sldId="387"/>
            <ac:spMk id="144" creationId="{79518B74-7129-416E-8ECC-307CE24BDE3E}"/>
          </ac:spMkLst>
        </pc:spChg>
        <pc:spChg chg="add mod">
          <ac:chgData name="Rachael Green" userId="89c6f63e-7657-4ad0-8dd4-6f0c32cf62df" providerId="ADAL" clId="{0598DC85-2875-4187-9113-FCD134629EE5}" dt="2020-04-23T09:10:22.892" v="37" actId="1038"/>
          <ac:spMkLst>
            <pc:docMk/>
            <pc:sldMk cId="1443288619" sldId="387"/>
            <ac:spMk id="150" creationId="{A804C848-1D12-4823-A093-4F0A0B9279F9}"/>
          </ac:spMkLst>
        </pc:spChg>
        <pc:spChg chg="add mod">
          <ac:chgData name="Rachael Green" userId="89c6f63e-7657-4ad0-8dd4-6f0c32cf62df" providerId="ADAL" clId="{0598DC85-2875-4187-9113-FCD134629EE5}" dt="2020-04-23T09:10:22.892" v="37" actId="1038"/>
          <ac:spMkLst>
            <pc:docMk/>
            <pc:sldMk cId="1443288619" sldId="387"/>
            <ac:spMk id="151" creationId="{6EC46D1F-6269-4580-AE32-BCA4AC0833C1}"/>
          </ac:spMkLst>
        </pc:spChg>
        <pc:spChg chg="add mod">
          <ac:chgData name="Rachael Green" userId="89c6f63e-7657-4ad0-8dd4-6f0c32cf62df" providerId="ADAL" clId="{0598DC85-2875-4187-9113-FCD134629EE5}" dt="2020-04-23T09:10:22.892" v="37" actId="1038"/>
          <ac:spMkLst>
            <pc:docMk/>
            <pc:sldMk cId="1443288619" sldId="387"/>
            <ac:spMk id="152" creationId="{AA21B552-DF0B-496B-9CF5-D967AF5D6DE9}"/>
          </ac:spMkLst>
        </pc:spChg>
        <pc:spChg chg="add mod">
          <ac:chgData name="Rachael Green" userId="89c6f63e-7657-4ad0-8dd4-6f0c32cf62df" providerId="ADAL" clId="{0598DC85-2875-4187-9113-FCD134629EE5}" dt="2020-04-23T09:10:22.892" v="37" actId="1038"/>
          <ac:spMkLst>
            <pc:docMk/>
            <pc:sldMk cId="1443288619" sldId="387"/>
            <ac:spMk id="153" creationId="{34FB6FE5-C46C-4CB5-B4C1-2646B18B0A34}"/>
          </ac:spMkLst>
        </pc:spChg>
        <pc:spChg chg="add mod">
          <ac:chgData name="Rachael Green" userId="89c6f63e-7657-4ad0-8dd4-6f0c32cf62df" providerId="ADAL" clId="{0598DC85-2875-4187-9113-FCD134629EE5}" dt="2020-04-23T09:11:06.159" v="50" actId="1038"/>
          <ac:spMkLst>
            <pc:docMk/>
            <pc:sldMk cId="1443288619" sldId="387"/>
            <ac:spMk id="154" creationId="{4F215E7F-0FD2-42FE-8DCC-444B3D7AF0C6}"/>
          </ac:spMkLst>
        </pc:spChg>
        <pc:spChg chg="add mod">
          <ac:chgData name="Rachael Green" userId="89c6f63e-7657-4ad0-8dd4-6f0c32cf62df" providerId="ADAL" clId="{0598DC85-2875-4187-9113-FCD134629EE5}" dt="2020-04-23T09:11:31.144" v="57" actId="1037"/>
          <ac:spMkLst>
            <pc:docMk/>
            <pc:sldMk cId="1443288619" sldId="387"/>
            <ac:spMk id="155" creationId="{B3640F78-B87F-4CD7-A50D-D36FBBEE6D81}"/>
          </ac:spMkLst>
        </pc:spChg>
        <pc:spChg chg="del">
          <ac:chgData name="Rachael Green" userId="89c6f63e-7657-4ad0-8dd4-6f0c32cf62df" providerId="ADAL" clId="{0598DC85-2875-4187-9113-FCD134629EE5}" dt="2020-04-23T09:08:15.805" v="1" actId="478"/>
          <ac:spMkLst>
            <pc:docMk/>
            <pc:sldMk cId="1443288619" sldId="387"/>
            <ac:spMk id="172" creationId="{053C477A-AED9-4B27-90E2-82A67B5DE013}"/>
          </ac:spMkLst>
        </pc:spChg>
        <pc:grpChg chg="del">
          <ac:chgData name="Rachael Green" userId="89c6f63e-7657-4ad0-8dd4-6f0c32cf62df" providerId="ADAL" clId="{0598DC85-2875-4187-9113-FCD134629EE5}" dt="2020-04-23T09:08:15.805" v="1" actId="478"/>
          <ac:grpSpMkLst>
            <pc:docMk/>
            <pc:sldMk cId="1443288619" sldId="387"/>
            <ac:grpSpMk id="2" creationId="{7B0F2558-17C6-4D39-9801-F0E4DF72CD1E}"/>
          </ac:grpSpMkLst>
        </pc:grpChg>
        <pc:grpChg chg="del">
          <ac:chgData name="Rachael Green" userId="89c6f63e-7657-4ad0-8dd4-6f0c32cf62df" providerId="ADAL" clId="{0598DC85-2875-4187-9113-FCD134629EE5}" dt="2020-04-23T09:08:15.805" v="1" actId="478"/>
          <ac:grpSpMkLst>
            <pc:docMk/>
            <pc:sldMk cId="1443288619" sldId="387"/>
            <ac:grpSpMk id="3" creationId="{9195001F-FC6D-46EC-AE28-19FFAE77C9EC}"/>
          </ac:grpSpMkLst>
        </pc:grpChg>
        <pc:grpChg chg="del">
          <ac:chgData name="Rachael Green" userId="89c6f63e-7657-4ad0-8dd4-6f0c32cf62df" providerId="ADAL" clId="{0598DC85-2875-4187-9113-FCD134629EE5}" dt="2020-04-23T09:08:15.805" v="1" actId="478"/>
          <ac:grpSpMkLst>
            <pc:docMk/>
            <pc:sldMk cId="1443288619" sldId="387"/>
            <ac:grpSpMk id="10" creationId="{A1282C44-B09A-4F7E-93BC-8CD3F9085D7E}"/>
          </ac:grpSpMkLst>
        </pc:grpChg>
        <pc:grpChg chg="del">
          <ac:chgData name="Rachael Green" userId="89c6f63e-7657-4ad0-8dd4-6f0c32cf62df" providerId="ADAL" clId="{0598DC85-2875-4187-9113-FCD134629EE5}" dt="2020-04-23T09:08:15.805" v="1" actId="478"/>
          <ac:grpSpMkLst>
            <pc:docMk/>
            <pc:sldMk cId="1443288619" sldId="387"/>
            <ac:grpSpMk id="134" creationId="{A9AF9922-3513-4DD5-87E0-BFA584894460}"/>
          </ac:grpSpMkLst>
        </pc:grpChg>
        <pc:grpChg chg="del">
          <ac:chgData name="Rachael Green" userId="89c6f63e-7657-4ad0-8dd4-6f0c32cf62df" providerId="ADAL" clId="{0598DC85-2875-4187-9113-FCD134629EE5}" dt="2020-04-23T09:08:15.805" v="1" actId="478"/>
          <ac:grpSpMkLst>
            <pc:docMk/>
            <pc:sldMk cId="1443288619" sldId="387"/>
            <ac:grpSpMk id="146" creationId="{FAA820E6-C2FA-4DF3-91E5-230B4C2A33E4}"/>
          </ac:grpSpMkLst>
        </pc:grpChg>
        <pc:grpChg chg="del">
          <ac:chgData name="Rachael Green" userId="89c6f63e-7657-4ad0-8dd4-6f0c32cf62df" providerId="ADAL" clId="{0598DC85-2875-4187-9113-FCD134629EE5}" dt="2020-04-23T09:08:15.805" v="1" actId="478"/>
          <ac:grpSpMkLst>
            <pc:docMk/>
            <pc:sldMk cId="1443288619" sldId="387"/>
            <ac:grpSpMk id="318" creationId="{B4A4F62B-793E-4F9D-BB80-06DD8792E2A0}"/>
          </ac:grpSpMkLst>
        </pc:grpChg>
        <pc:grpChg chg="del">
          <ac:chgData name="Rachael Green" userId="89c6f63e-7657-4ad0-8dd4-6f0c32cf62df" providerId="ADAL" clId="{0598DC85-2875-4187-9113-FCD134629EE5}" dt="2020-04-23T09:08:15.805" v="1" actId="478"/>
          <ac:grpSpMkLst>
            <pc:docMk/>
            <pc:sldMk cId="1443288619" sldId="387"/>
            <ac:grpSpMk id="356" creationId="{9C69F162-BA97-4F29-AD03-EB85BB70FB2E}"/>
          </ac:grpSpMkLst>
        </pc:grpChg>
        <pc:graphicFrameChg chg="del">
          <ac:chgData name="Rachael Green" userId="89c6f63e-7657-4ad0-8dd4-6f0c32cf62df" providerId="ADAL" clId="{0598DC85-2875-4187-9113-FCD134629EE5}" dt="2020-04-23T09:08:15.805" v="1" actId="478"/>
          <ac:graphicFrameMkLst>
            <pc:docMk/>
            <pc:sldMk cId="1443288619" sldId="387"/>
            <ac:graphicFrameMk id="4" creationId="{5F25C7EA-11BB-4CD1-B0C3-29C2165334B5}"/>
          </ac:graphicFrameMkLst>
        </pc:graphicFrameChg>
        <pc:graphicFrameChg chg="del">
          <ac:chgData name="Rachael Green" userId="89c6f63e-7657-4ad0-8dd4-6f0c32cf62df" providerId="ADAL" clId="{0598DC85-2875-4187-9113-FCD134629EE5}" dt="2020-04-23T09:08:15.805" v="1" actId="478"/>
          <ac:graphicFrameMkLst>
            <pc:docMk/>
            <pc:sldMk cId="1443288619" sldId="38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0598DC85-2875-4187-9113-FCD134629EE5}" dt="2020-04-23T09:08:15.805" v="1" actId="478"/>
          <ac:graphicFrameMkLst>
            <pc:docMk/>
            <pc:sldMk cId="1443288619" sldId="387"/>
            <ac:graphicFrameMk id="145" creationId="{CB6B57DF-B594-4EB4-8B52-7662A2935C25}"/>
          </ac:graphicFrameMkLst>
        </pc:graphicFrameChg>
        <pc:graphicFrameChg chg="del">
          <ac:chgData name="Rachael Green" userId="89c6f63e-7657-4ad0-8dd4-6f0c32cf62df" providerId="ADAL" clId="{0598DC85-2875-4187-9113-FCD134629EE5}" dt="2020-04-23T09:08:15.805" v="1" actId="478"/>
          <ac:graphicFrameMkLst>
            <pc:docMk/>
            <pc:sldMk cId="1443288619" sldId="387"/>
            <ac:graphicFrameMk id="263" creationId="{571405DD-5AB1-4E40-AC64-2F45CF4C3E1A}"/>
          </ac:graphicFrameMkLst>
        </pc:graphicFrameChg>
        <pc:graphicFrameChg chg="del">
          <ac:chgData name="Rachael Green" userId="89c6f63e-7657-4ad0-8dd4-6f0c32cf62df" providerId="ADAL" clId="{0598DC85-2875-4187-9113-FCD134629EE5}" dt="2020-04-23T09:08:15.805" v="1" actId="478"/>
          <ac:graphicFrameMkLst>
            <pc:docMk/>
            <pc:sldMk cId="1443288619" sldId="387"/>
            <ac:graphicFrameMk id="264" creationId="{9E865058-1CAA-403C-918F-5DE407303AA9}"/>
          </ac:graphicFrameMkLst>
        </pc:graphicFrameChg>
        <pc:graphicFrameChg chg="del">
          <ac:chgData name="Rachael Green" userId="89c6f63e-7657-4ad0-8dd4-6f0c32cf62df" providerId="ADAL" clId="{0598DC85-2875-4187-9113-FCD134629EE5}" dt="2020-04-23T09:08:15.805" v="1" actId="478"/>
          <ac:graphicFrameMkLst>
            <pc:docMk/>
            <pc:sldMk cId="1443288619" sldId="387"/>
            <ac:graphicFrameMk id="317" creationId="{48290327-6846-4945-91F9-00EEB03D61F0}"/>
          </ac:graphicFrameMkLst>
        </pc:graphicFrameChg>
        <pc:graphicFrameChg chg="del">
          <ac:chgData name="Rachael Green" userId="89c6f63e-7657-4ad0-8dd4-6f0c32cf62df" providerId="ADAL" clId="{0598DC85-2875-4187-9113-FCD134629EE5}" dt="2020-04-23T09:08:15.805" v="1" actId="478"/>
          <ac:graphicFrameMkLst>
            <pc:docMk/>
            <pc:sldMk cId="1443288619" sldId="387"/>
            <ac:graphicFrameMk id="376" creationId="{4AF92250-6AC7-4490-A0AC-E244FE2E07AF}"/>
          </ac:graphicFrameMkLst>
        </pc:graphicFrameChg>
        <pc:cxnChg chg="add mod">
          <ac:chgData name="Rachael Green" userId="89c6f63e-7657-4ad0-8dd4-6f0c32cf62df" providerId="ADAL" clId="{0598DC85-2875-4187-9113-FCD134629EE5}" dt="2020-04-23T09:12:20.067" v="69" actId="554"/>
          <ac:cxnSpMkLst>
            <pc:docMk/>
            <pc:sldMk cId="1443288619" sldId="387"/>
            <ac:cxnSpMk id="12" creationId="{9AAA4A43-3D9A-4C07-8491-8D11738248A1}"/>
          </ac:cxnSpMkLst>
        </pc:cxnChg>
        <pc:cxnChg chg="add mod">
          <ac:chgData name="Rachael Green" userId="89c6f63e-7657-4ad0-8dd4-6f0c32cf62df" providerId="ADAL" clId="{0598DC85-2875-4187-9113-FCD134629EE5}" dt="2020-04-23T09:12:35.501" v="77" actId="553"/>
          <ac:cxnSpMkLst>
            <pc:docMk/>
            <pc:sldMk cId="1443288619" sldId="387"/>
            <ac:cxnSpMk id="156" creationId="{DCBAB464-1C9F-4F44-A9A9-27379ECD77F2}"/>
          </ac:cxnSpMkLst>
        </pc:cxnChg>
        <pc:cxnChg chg="add mod">
          <ac:chgData name="Rachael Green" userId="89c6f63e-7657-4ad0-8dd4-6f0c32cf62df" providerId="ADAL" clId="{0598DC85-2875-4187-9113-FCD134629EE5}" dt="2020-04-23T09:12:39.895" v="78" actId="554"/>
          <ac:cxnSpMkLst>
            <pc:docMk/>
            <pc:sldMk cId="1443288619" sldId="387"/>
            <ac:cxnSpMk id="157" creationId="{F6AF77A5-DB8E-4397-8200-2A9B5FDE739F}"/>
          </ac:cxnSpMkLst>
        </pc:cxnChg>
        <pc:cxnChg chg="add mod">
          <ac:chgData name="Rachael Green" userId="89c6f63e-7657-4ad0-8dd4-6f0c32cf62df" providerId="ADAL" clId="{0598DC85-2875-4187-9113-FCD134629EE5}" dt="2020-04-23T09:12:39.895" v="78" actId="554"/>
          <ac:cxnSpMkLst>
            <pc:docMk/>
            <pc:sldMk cId="1443288619" sldId="387"/>
            <ac:cxnSpMk id="158" creationId="{FBB270D5-90A9-431A-8C55-87AF6D8428F3}"/>
          </ac:cxnSpMkLst>
        </pc:cxnChg>
      </pc:sldChg>
      <pc:sldChg chg="add del">
        <pc:chgData name="Rachael Green" userId="89c6f63e-7657-4ad0-8dd4-6f0c32cf62df" providerId="ADAL" clId="{0598DC85-2875-4187-9113-FCD134629EE5}" dt="2020-04-23T09:11:35.525" v="58" actId="47"/>
        <pc:sldMkLst>
          <pc:docMk/>
          <pc:sldMk cId="245559058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2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AB800D4-C9A3-438C-B1F4-DFBB690322D1}"/>
              </a:ext>
            </a:extLst>
          </p:cNvPr>
          <p:cNvSpPr txBox="1"/>
          <p:nvPr/>
        </p:nvSpPr>
        <p:spPr>
          <a:xfrm>
            <a:off x="1770692" y="4912995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39616B0-5FC1-4FF4-88BD-2C3EA7767FA1}"/>
              </a:ext>
            </a:extLst>
          </p:cNvPr>
          <p:cNvSpPr txBox="1"/>
          <p:nvPr/>
        </p:nvSpPr>
        <p:spPr>
          <a:xfrm>
            <a:off x="2191892" y="4912995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0E14E8F-3A40-44F1-B0DA-622063479F11}"/>
              </a:ext>
            </a:extLst>
          </p:cNvPr>
          <p:cNvSpPr txBox="1"/>
          <p:nvPr/>
        </p:nvSpPr>
        <p:spPr>
          <a:xfrm>
            <a:off x="2613092" y="4912995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3891343-B000-4584-990D-63CC710351C4}"/>
              </a:ext>
            </a:extLst>
          </p:cNvPr>
          <p:cNvSpPr txBox="1"/>
          <p:nvPr/>
        </p:nvSpPr>
        <p:spPr>
          <a:xfrm>
            <a:off x="1770692" y="5341620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8A3E1A6-548B-4E30-A36E-2DFC31B81C88}"/>
              </a:ext>
            </a:extLst>
          </p:cNvPr>
          <p:cNvSpPr txBox="1"/>
          <p:nvPr/>
        </p:nvSpPr>
        <p:spPr>
          <a:xfrm>
            <a:off x="2191892" y="5341620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C2A2614-90F0-4D50-B640-3D7B9649404E}"/>
              </a:ext>
            </a:extLst>
          </p:cNvPr>
          <p:cNvSpPr txBox="1"/>
          <p:nvPr/>
        </p:nvSpPr>
        <p:spPr>
          <a:xfrm>
            <a:off x="2613092" y="5341620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139FE95-6EBB-49EB-90B5-53548AA2A00E}"/>
              </a:ext>
            </a:extLst>
          </p:cNvPr>
          <p:cNvSpPr txBox="1"/>
          <p:nvPr/>
        </p:nvSpPr>
        <p:spPr>
          <a:xfrm>
            <a:off x="3833235" y="4912995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EBFEEEC-021F-4FF0-8B02-6A71C4B03E90}"/>
              </a:ext>
            </a:extLst>
          </p:cNvPr>
          <p:cNvSpPr txBox="1"/>
          <p:nvPr/>
        </p:nvSpPr>
        <p:spPr>
          <a:xfrm>
            <a:off x="4254435" y="4912995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804C848-1D12-4823-A093-4F0A0B9279F9}"/>
              </a:ext>
            </a:extLst>
          </p:cNvPr>
          <p:cNvSpPr txBox="1"/>
          <p:nvPr/>
        </p:nvSpPr>
        <p:spPr>
          <a:xfrm>
            <a:off x="4675635" y="4912995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EC46D1F-6269-4580-AE32-BCA4AC0833C1}"/>
              </a:ext>
            </a:extLst>
          </p:cNvPr>
          <p:cNvSpPr txBox="1"/>
          <p:nvPr/>
        </p:nvSpPr>
        <p:spPr>
          <a:xfrm>
            <a:off x="3833235" y="5341620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A21B552-DF0B-496B-9CF5-D967AF5D6DE9}"/>
              </a:ext>
            </a:extLst>
          </p:cNvPr>
          <p:cNvSpPr txBox="1"/>
          <p:nvPr/>
        </p:nvSpPr>
        <p:spPr>
          <a:xfrm>
            <a:off x="4254435" y="5341620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34FB6FE5-C46C-4CB5-B4C1-2646B18B0A34}"/>
              </a:ext>
            </a:extLst>
          </p:cNvPr>
          <p:cNvSpPr txBox="1"/>
          <p:nvPr/>
        </p:nvSpPr>
        <p:spPr>
          <a:xfrm>
            <a:off x="4675635" y="5341620"/>
            <a:ext cx="4212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4F215E7F-0FD2-42FE-8DCC-444B3D7AF0C6}"/>
              </a:ext>
            </a:extLst>
          </p:cNvPr>
          <p:cNvSpPr txBox="1"/>
          <p:nvPr/>
        </p:nvSpPr>
        <p:spPr>
          <a:xfrm>
            <a:off x="3159000" y="4601768"/>
            <a:ext cx="540000" cy="54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3640F78-B87F-4CD7-A50D-D36FBBEE6D81}"/>
              </a:ext>
            </a:extLst>
          </p:cNvPr>
          <p:cNvSpPr txBox="1"/>
          <p:nvPr/>
        </p:nvSpPr>
        <p:spPr>
          <a:xfrm>
            <a:off x="4514126" y="6407419"/>
            <a:ext cx="2106592" cy="274815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AAA4A43-3D9A-4C07-8491-8D11738248A1}"/>
              </a:ext>
            </a:extLst>
          </p:cNvPr>
          <p:cNvCxnSpPr>
            <a:cxnSpLocks/>
          </p:cNvCxnSpPr>
          <p:nvPr/>
        </p:nvCxnSpPr>
        <p:spPr>
          <a:xfrm>
            <a:off x="1770692" y="5325307"/>
            <a:ext cx="1263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DCBAB464-1C9F-4F44-A9A9-27379ECD77F2}"/>
              </a:ext>
            </a:extLst>
          </p:cNvPr>
          <p:cNvCxnSpPr>
            <a:cxnSpLocks/>
          </p:cNvCxnSpPr>
          <p:nvPr/>
        </p:nvCxnSpPr>
        <p:spPr>
          <a:xfrm>
            <a:off x="3833235" y="5325307"/>
            <a:ext cx="1263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F6AF77A5-DB8E-4397-8200-2A9B5FDE739F}"/>
              </a:ext>
            </a:extLst>
          </p:cNvPr>
          <p:cNvCxnSpPr>
            <a:cxnSpLocks/>
          </p:cNvCxnSpPr>
          <p:nvPr/>
        </p:nvCxnSpPr>
        <p:spPr>
          <a:xfrm>
            <a:off x="1770692" y="4897168"/>
            <a:ext cx="1263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FBB270D5-90A9-431A-8C55-87AF6D8428F3}"/>
              </a:ext>
            </a:extLst>
          </p:cNvPr>
          <p:cNvCxnSpPr>
            <a:cxnSpLocks/>
          </p:cNvCxnSpPr>
          <p:nvPr/>
        </p:nvCxnSpPr>
        <p:spPr>
          <a:xfrm>
            <a:off x="3833235" y="4897168"/>
            <a:ext cx="1263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288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BE9A4C3-4AC0-493F-B8BA-68B69795445C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Multiply 2 Digits by 1 Digit Worksheet</dc:title>
  <dc:creator>Sian Stebbings</dc:creator>
  <cp:lastModifiedBy>Rach Green</cp:lastModifiedBy>
  <cp:revision>8</cp:revision>
  <dcterms:created xsi:type="dcterms:W3CDTF">2018-10-23T11:51:23Z</dcterms:created>
  <dcterms:modified xsi:type="dcterms:W3CDTF">2020-04-23T09:12:41Z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