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5" r:id="rId5"/>
    <p:sldId id="386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970EA2"/>
    <a:srgbClr val="706F6F"/>
    <a:srgbClr val="595959"/>
    <a:srgbClr val="FF0000"/>
    <a:srgbClr val="FF9933"/>
    <a:srgbClr val="FF9300"/>
    <a:srgbClr val="66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29CA4B-7AF7-4E02-9C72-2F4C6C3ECB0D}" v="52" dt="2020-10-26T14:33:51.2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14" autoAdjust="0"/>
    <p:restoredTop sz="94660"/>
  </p:normalViewPr>
  <p:slideViewPr>
    <p:cSldViewPr snapToGrid="0">
      <p:cViewPr>
        <p:scale>
          <a:sx n="40" d="100"/>
          <a:sy n="40" d="100"/>
        </p:scale>
        <p:origin x="140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de" userId="7d7597aa-3574-4818-9f5e-e6442faad96c" providerId="ADAL" clId="{6703E52F-C840-449E-B3B3-E85891A8768D}"/>
    <pc:docChg chg="undo custSel modSld">
      <pc:chgData name="Jade" userId="7d7597aa-3574-4818-9f5e-e6442faad96c" providerId="ADAL" clId="{6703E52F-C840-449E-B3B3-E85891A8768D}" dt="2020-10-23T07:35:06.145" v="848" actId="20577"/>
      <pc:docMkLst>
        <pc:docMk/>
      </pc:docMkLst>
      <pc:sldChg chg="addSp delSp modSp mod">
        <pc:chgData name="Jade" userId="7d7597aa-3574-4818-9f5e-e6442faad96c" providerId="ADAL" clId="{6703E52F-C840-449E-B3B3-E85891A8768D}" dt="2020-10-23T07:35:06.145" v="848" actId="20577"/>
        <pc:sldMkLst>
          <pc:docMk/>
          <pc:sldMk cId="4109944685" sldId="385"/>
        </pc:sldMkLst>
        <pc:spChg chg="mod">
          <ac:chgData name="Jade" userId="7d7597aa-3574-4818-9f5e-e6442faad96c" providerId="ADAL" clId="{6703E52F-C840-449E-B3B3-E85891A8768D}" dt="2020-10-22T06:52:41.080" v="15" actId="12788"/>
          <ac:spMkLst>
            <pc:docMk/>
            <pc:sldMk cId="4109944685" sldId="385"/>
            <ac:spMk id="11" creationId="{D07D8E33-8C1D-46F2-98B0-8E67444D44EC}"/>
          </ac:spMkLst>
        </pc:spChg>
        <pc:spChg chg="mod">
          <ac:chgData name="Jade" userId="7d7597aa-3574-4818-9f5e-e6442faad96c" providerId="ADAL" clId="{6703E52F-C840-449E-B3B3-E85891A8768D}" dt="2020-10-22T14:22:54.391" v="620" actId="164"/>
          <ac:spMkLst>
            <pc:docMk/>
            <pc:sldMk cId="4109944685" sldId="385"/>
            <ac:spMk id="16" creationId="{C9488647-B8BD-4EFE-B131-FEF1C3853243}"/>
          </ac:spMkLst>
        </pc:spChg>
        <pc:spChg chg="mod">
          <ac:chgData name="Jade" userId="7d7597aa-3574-4818-9f5e-e6442faad96c" providerId="ADAL" clId="{6703E52F-C840-449E-B3B3-E85891A8768D}" dt="2020-10-22T12:24:14.809" v="223" actId="1036"/>
          <ac:spMkLst>
            <pc:docMk/>
            <pc:sldMk cId="4109944685" sldId="385"/>
            <ac:spMk id="74" creationId="{8D2A3D33-E088-4666-A332-3E642DFEBCF4}"/>
          </ac:spMkLst>
        </pc:spChg>
        <pc:spChg chg="mod">
          <ac:chgData name="Jade" userId="7d7597aa-3574-4818-9f5e-e6442faad96c" providerId="ADAL" clId="{6703E52F-C840-449E-B3B3-E85891A8768D}" dt="2020-10-22T12:24:14.809" v="223" actId="1036"/>
          <ac:spMkLst>
            <pc:docMk/>
            <pc:sldMk cId="4109944685" sldId="385"/>
            <ac:spMk id="75" creationId="{6E4C4704-4F6C-4816-9DB1-613F0F83AE4C}"/>
          </ac:spMkLst>
        </pc:spChg>
        <pc:spChg chg="mod">
          <ac:chgData name="Jade" userId="7d7597aa-3574-4818-9f5e-e6442faad96c" providerId="ADAL" clId="{6703E52F-C840-449E-B3B3-E85891A8768D}" dt="2020-10-22T11:25:19.734" v="182" actId="20577"/>
          <ac:spMkLst>
            <pc:docMk/>
            <pc:sldMk cId="4109944685" sldId="385"/>
            <ac:spMk id="77" creationId="{4B818D48-1430-48C3-9521-AC0A6DB817CE}"/>
          </ac:spMkLst>
        </pc:spChg>
        <pc:spChg chg="mod">
          <ac:chgData name="Jade" userId="7d7597aa-3574-4818-9f5e-e6442faad96c" providerId="ADAL" clId="{6703E52F-C840-449E-B3B3-E85891A8768D}" dt="2020-10-22T13:22:54.426" v="476" actId="20577"/>
          <ac:spMkLst>
            <pc:docMk/>
            <pc:sldMk cId="4109944685" sldId="385"/>
            <ac:spMk id="105" creationId="{D9965369-2559-4F75-B0D8-49C8B8D3E27B}"/>
          </ac:spMkLst>
        </pc:spChg>
        <pc:spChg chg="mod">
          <ac:chgData name="Jade" userId="7d7597aa-3574-4818-9f5e-e6442faad96c" providerId="ADAL" clId="{6703E52F-C840-449E-B3B3-E85891A8768D}" dt="2020-10-22T13:17:43.235" v="454" actId="20577"/>
          <ac:spMkLst>
            <pc:docMk/>
            <pc:sldMk cId="4109944685" sldId="385"/>
            <ac:spMk id="107" creationId="{070AAC83-7B67-4078-8DE2-10BBE3672367}"/>
          </ac:spMkLst>
        </pc:spChg>
        <pc:spChg chg="mod">
          <ac:chgData name="Jade" userId="7d7597aa-3574-4818-9f5e-e6442faad96c" providerId="ADAL" clId="{6703E52F-C840-449E-B3B3-E85891A8768D}" dt="2020-10-22T06:52:41.080" v="15" actId="12788"/>
          <ac:spMkLst>
            <pc:docMk/>
            <pc:sldMk cId="4109944685" sldId="385"/>
            <ac:spMk id="118" creationId="{F416A688-1A7B-4F27-AFB7-86CAA1C93C91}"/>
          </ac:spMkLst>
        </pc:spChg>
        <pc:grpChg chg="add mod">
          <ac:chgData name="Jade" userId="7d7597aa-3574-4818-9f5e-e6442faad96c" providerId="ADAL" clId="{6703E52F-C840-449E-B3B3-E85891A8768D}" dt="2020-10-22T14:22:57.180" v="639" actId="1035"/>
          <ac:grpSpMkLst>
            <pc:docMk/>
            <pc:sldMk cId="4109944685" sldId="385"/>
            <ac:grpSpMk id="17" creationId="{08578F68-2126-4169-8336-218A58E16C4A}"/>
          </ac:grpSpMkLst>
        </pc:grpChg>
        <pc:grpChg chg="mod">
          <ac:chgData name="Jade" userId="7d7597aa-3574-4818-9f5e-e6442faad96c" providerId="ADAL" clId="{6703E52F-C840-449E-B3B3-E85891A8768D}" dt="2020-10-22T12:24:14.809" v="223" actId="1036"/>
          <ac:grpSpMkLst>
            <pc:docMk/>
            <pc:sldMk cId="4109944685" sldId="385"/>
            <ac:grpSpMk id="76" creationId="{C7291E0C-FB6E-4D62-873A-C080826CBFC2}"/>
          </ac:grpSpMkLst>
        </pc:grpChg>
        <pc:grpChg chg="mod">
          <ac:chgData name="Jade" userId="7d7597aa-3574-4818-9f5e-e6442faad96c" providerId="ADAL" clId="{6703E52F-C840-449E-B3B3-E85891A8768D}" dt="2020-10-22T12:24:14.809" v="223" actId="1036"/>
          <ac:grpSpMkLst>
            <pc:docMk/>
            <pc:sldMk cId="4109944685" sldId="385"/>
            <ac:grpSpMk id="90" creationId="{C9A19DFC-0EED-4E46-98AA-470B71532D4D}"/>
          </ac:grpSpMkLst>
        </pc:grpChg>
        <pc:grpChg chg="mod">
          <ac:chgData name="Jade" userId="7d7597aa-3574-4818-9f5e-e6442faad96c" providerId="ADAL" clId="{6703E52F-C840-449E-B3B3-E85891A8768D}" dt="2020-10-22T06:55:32.100" v="115" actId="1036"/>
          <ac:grpSpMkLst>
            <pc:docMk/>
            <pc:sldMk cId="4109944685" sldId="385"/>
            <ac:grpSpMk id="103" creationId="{31E8B0AB-F24B-40B3-B20F-BCF776CF6EF6}"/>
          </ac:grpSpMkLst>
        </pc:grpChg>
        <pc:graphicFrameChg chg="mod">
          <ac:chgData name="Jade" userId="7d7597aa-3574-4818-9f5e-e6442faad96c" providerId="ADAL" clId="{6703E52F-C840-449E-B3B3-E85891A8768D}" dt="2020-10-22T14:22:30.910" v="599" actId="1035"/>
          <ac:graphicFrameMkLst>
            <pc:docMk/>
            <pc:sldMk cId="4109944685" sldId="385"/>
            <ac:graphicFrameMk id="3" creationId="{DA2A8058-44BC-4D7B-928C-0EE331F2D701}"/>
          </ac:graphicFrameMkLst>
        </pc:graphicFrameChg>
        <pc:graphicFrameChg chg="mod">
          <ac:chgData name="Jade" userId="7d7597aa-3574-4818-9f5e-e6442faad96c" providerId="ADAL" clId="{6703E52F-C840-449E-B3B3-E85891A8768D}" dt="2020-10-22T14:22:27.063" v="597" actId="1038"/>
          <ac:graphicFrameMkLst>
            <pc:docMk/>
            <pc:sldMk cId="4109944685" sldId="385"/>
            <ac:graphicFrameMk id="5" creationId="{728167BC-2C60-407F-88F7-CABDFC718DB5}"/>
          </ac:graphicFrameMkLst>
        </pc:graphicFrameChg>
        <pc:graphicFrameChg chg="mod modGraphic">
          <ac:chgData name="Jade" userId="7d7597aa-3574-4818-9f5e-e6442faad96c" providerId="ADAL" clId="{6703E52F-C840-449E-B3B3-E85891A8768D}" dt="2020-10-23T07:33:02.051" v="782" actId="1035"/>
          <ac:graphicFrameMkLst>
            <pc:docMk/>
            <pc:sldMk cId="4109944685" sldId="385"/>
            <ac:graphicFrameMk id="18" creationId="{075B1EED-6CF3-4313-B804-D4AB5869B145}"/>
          </ac:graphicFrameMkLst>
        </pc:graphicFrameChg>
        <pc:graphicFrameChg chg="mod modGraphic">
          <ac:chgData name="Jade" userId="7d7597aa-3574-4818-9f5e-e6442faad96c" providerId="ADAL" clId="{6703E52F-C840-449E-B3B3-E85891A8768D}" dt="2020-10-23T07:33:02.051" v="782" actId="1035"/>
          <ac:graphicFrameMkLst>
            <pc:docMk/>
            <pc:sldMk cId="4109944685" sldId="385"/>
            <ac:graphicFrameMk id="19" creationId="{F99B66B2-2A66-4B14-B8C1-1C8C7941EE63}"/>
          </ac:graphicFrameMkLst>
        </pc:graphicFrameChg>
        <pc:graphicFrameChg chg="modGraphic">
          <ac:chgData name="Jade" userId="7d7597aa-3574-4818-9f5e-e6442faad96c" providerId="ADAL" clId="{6703E52F-C840-449E-B3B3-E85891A8768D}" dt="2020-10-22T11:10:36.872" v="149" actId="207"/>
          <ac:graphicFrameMkLst>
            <pc:docMk/>
            <pc:sldMk cId="4109944685" sldId="385"/>
            <ac:graphicFrameMk id="22" creationId="{CF8A37AD-82A2-42C7-8D64-58AEAB3175CA}"/>
          </ac:graphicFrameMkLst>
        </pc:graphicFrameChg>
        <pc:graphicFrameChg chg="modGraphic">
          <ac:chgData name="Jade" userId="7d7597aa-3574-4818-9f5e-e6442faad96c" providerId="ADAL" clId="{6703E52F-C840-449E-B3B3-E85891A8768D}" dt="2020-10-22T11:10:38.517" v="150" actId="207"/>
          <ac:graphicFrameMkLst>
            <pc:docMk/>
            <pc:sldMk cId="4109944685" sldId="385"/>
            <ac:graphicFrameMk id="24" creationId="{AA7CE766-5B83-48F2-8B26-6B9020D4D99D}"/>
          </ac:graphicFrameMkLst>
        </pc:graphicFrameChg>
        <pc:graphicFrameChg chg="modGraphic">
          <ac:chgData name="Jade" userId="7d7597aa-3574-4818-9f5e-e6442faad96c" providerId="ADAL" clId="{6703E52F-C840-449E-B3B3-E85891A8768D}" dt="2020-10-22T11:10:40.442" v="151" actId="207"/>
          <ac:graphicFrameMkLst>
            <pc:docMk/>
            <pc:sldMk cId="4109944685" sldId="385"/>
            <ac:graphicFrameMk id="37" creationId="{08082ED1-B513-4AB5-962F-F82941BC3CBC}"/>
          </ac:graphicFrameMkLst>
        </pc:graphicFrameChg>
        <pc:graphicFrameChg chg="mod modGraphic">
          <ac:chgData name="Jade" userId="7d7597aa-3574-4818-9f5e-e6442faad96c" providerId="ADAL" clId="{6703E52F-C840-449E-B3B3-E85891A8768D}" dt="2020-10-23T07:35:06.145" v="848" actId="20577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graphicFrameChg chg="del">
          <ac:chgData name="Jade" userId="7d7597aa-3574-4818-9f5e-e6442faad96c" providerId="ADAL" clId="{6703E52F-C840-449E-B3B3-E85891A8768D}" dt="2020-10-22T11:08:52.378" v="127" actId="478"/>
          <ac:graphicFrameMkLst>
            <pc:docMk/>
            <pc:sldMk cId="4109944685" sldId="385"/>
            <ac:graphicFrameMk id="57" creationId="{0F919186-F0EE-46C5-843C-8239BD4B0CC6}"/>
          </ac:graphicFrameMkLst>
        </pc:graphicFrameChg>
        <pc:graphicFrameChg chg="add mod modGraphic">
          <ac:chgData name="Jade" userId="7d7597aa-3574-4818-9f5e-e6442faad96c" providerId="ADAL" clId="{6703E52F-C840-449E-B3B3-E85891A8768D}" dt="2020-10-22T13:22:31.501" v="474" actId="20577"/>
          <ac:graphicFrameMkLst>
            <pc:docMk/>
            <pc:sldMk cId="4109944685" sldId="385"/>
            <ac:graphicFrameMk id="60" creationId="{9E1DB8C2-4349-4A24-AC6D-B0DDEBE55BFE}"/>
          </ac:graphicFrameMkLst>
        </pc:graphicFrameChg>
        <pc:graphicFrameChg chg="mod modGraphic">
          <ac:chgData name="Jade" userId="7d7597aa-3574-4818-9f5e-e6442faad96c" providerId="ADAL" clId="{6703E52F-C840-449E-B3B3-E85891A8768D}" dt="2020-10-22T12:37:45.371" v="281" actId="1036"/>
          <ac:graphicFrameMkLst>
            <pc:docMk/>
            <pc:sldMk cId="4109944685" sldId="385"/>
            <ac:graphicFrameMk id="61" creationId="{32B3F01D-DB25-41D9-8913-B1D0DF06D00B}"/>
          </ac:graphicFrameMkLst>
        </pc:graphicFrameChg>
        <pc:graphicFrameChg chg="mod modGraphic">
          <ac:chgData name="Jade" userId="7d7597aa-3574-4818-9f5e-e6442faad96c" providerId="ADAL" clId="{6703E52F-C840-449E-B3B3-E85891A8768D}" dt="2020-10-22T12:23:45.780" v="205" actId="1036"/>
          <ac:graphicFrameMkLst>
            <pc:docMk/>
            <pc:sldMk cId="4109944685" sldId="385"/>
            <ac:graphicFrameMk id="63" creationId="{1F61777B-CEE3-48B2-8A22-3E24F0636787}"/>
          </ac:graphicFrameMkLst>
        </pc:graphicFrameChg>
        <pc:graphicFrameChg chg="mod">
          <ac:chgData name="Jade" userId="7d7597aa-3574-4818-9f5e-e6442faad96c" providerId="ADAL" clId="{6703E52F-C840-449E-B3B3-E85891A8768D}" dt="2020-10-22T12:23:45.780" v="205" actId="1036"/>
          <ac:graphicFrameMkLst>
            <pc:docMk/>
            <pc:sldMk cId="4109944685" sldId="385"/>
            <ac:graphicFrameMk id="65" creationId="{2CB9A631-B596-42AD-9DD6-CA39114F98C1}"/>
          </ac:graphicFrameMkLst>
        </pc:graphicFrameChg>
        <pc:graphicFrameChg chg="mod">
          <ac:chgData name="Jade" userId="7d7597aa-3574-4818-9f5e-e6442faad96c" providerId="ADAL" clId="{6703E52F-C840-449E-B3B3-E85891A8768D}" dt="2020-10-22T12:23:45.780" v="205" actId="1036"/>
          <ac:graphicFrameMkLst>
            <pc:docMk/>
            <pc:sldMk cId="4109944685" sldId="385"/>
            <ac:graphicFrameMk id="67" creationId="{99D3348D-1A78-4FDD-90DE-3A09534BB23D}"/>
          </ac:graphicFrameMkLst>
        </pc:graphicFrameChg>
        <pc:graphicFrameChg chg="mod">
          <ac:chgData name="Jade" userId="7d7597aa-3574-4818-9f5e-e6442faad96c" providerId="ADAL" clId="{6703E52F-C840-449E-B3B3-E85891A8768D}" dt="2020-10-22T12:23:45.780" v="205" actId="1036"/>
          <ac:graphicFrameMkLst>
            <pc:docMk/>
            <pc:sldMk cId="4109944685" sldId="385"/>
            <ac:graphicFrameMk id="69" creationId="{7F987122-E0DE-4D8F-933A-ACDE422CCB14}"/>
          </ac:graphicFrameMkLst>
        </pc:graphicFrameChg>
        <pc:graphicFrameChg chg="add del mod modGraphic">
          <ac:chgData name="Jade" userId="7d7597aa-3574-4818-9f5e-e6442faad96c" providerId="ADAL" clId="{6703E52F-C840-449E-B3B3-E85891A8768D}" dt="2020-10-22T12:24:14.809" v="223" actId="1036"/>
          <ac:graphicFrameMkLst>
            <pc:docMk/>
            <pc:sldMk cId="4109944685" sldId="385"/>
            <ac:graphicFrameMk id="82" creationId="{A018D88F-396A-4F0E-93F5-37B85B15C69F}"/>
          </ac:graphicFrameMkLst>
        </pc:graphicFrameChg>
        <pc:graphicFrameChg chg="mod">
          <ac:chgData name="Jade" userId="7d7597aa-3574-4818-9f5e-e6442faad96c" providerId="ADAL" clId="{6703E52F-C840-449E-B3B3-E85891A8768D}" dt="2020-10-22T12:24:14.809" v="223" actId="1036"/>
          <ac:graphicFrameMkLst>
            <pc:docMk/>
            <pc:sldMk cId="4109944685" sldId="385"/>
            <ac:graphicFrameMk id="98" creationId="{7A1C057A-C2A1-46A2-8E07-91B992089CF4}"/>
          </ac:graphicFrameMkLst>
        </pc:graphicFrameChg>
        <pc:graphicFrameChg chg="mod modGraphic">
          <ac:chgData name="Jade" userId="7d7597aa-3574-4818-9f5e-e6442faad96c" providerId="ADAL" clId="{6703E52F-C840-449E-B3B3-E85891A8768D}" dt="2020-10-22T13:22:27.425" v="472" actId="20577"/>
          <ac:graphicFrameMkLst>
            <pc:docMk/>
            <pc:sldMk cId="4109944685" sldId="385"/>
            <ac:graphicFrameMk id="100" creationId="{D02D10A1-F098-4CA5-BDDC-A73123228079}"/>
          </ac:graphicFrameMkLst>
        </pc:graphicFrameChg>
        <pc:graphicFrameChg chg="del mod">
          <ac:chgData name="Jade" userId="7d7597aa-3574-4818-9f5e-e6442faad96c" providerId="ADAL" clId="{6703E52F-C840-449E-B3B3-E85891A8768D}" dt="2020-10-22T11:11:32.060" v="157" actId="478"/>
          <ac:graphicFrameMkLst>
            <pc:docMk/>
            <pc:sldMk cId="4109944685" sldId="385"/>
            <ac:graphicFrameMk id="109" creationId="{70305265-D95E-4B1B-B2BB-9173A349B147}"/>
          </ac:graphicFrameMkLst>
        </pc:graphicFrameChg>
        <pc:graphicFrameChg chg="mod">
          <ac:chgData name="Jade" userId="7d7597aa-3574-4818-9f5e-e6442faad96c" providerId="ADAL" clId="{6703E52F-C840-449E-B3B3-E85891A8768D}" dt="2020-10-22T06:55:17.774" v="88" actId="1036"/>
          <ac:graphicFrameMkLst>
            <pc:docMk/>
            <pc:sldMk cId="4109944685" sldId="385"/>
            <ac:graphicFrameMk id="111" creationId="{472E3B6C-1994-44DD-A2EA-EF0FE38C3713}"/>
          </ac:graphicFrameMkLst>
        </pc:graphicFrameChg>
        <pc:picChg chg="mod">
          <ac:chgData name="Jade" userId="7d7597aa-3574-4818-9f5e-e6442faad96c" providerId="ADAL" clId="{6703E52F-C840-449E-B3B3-E85891A8768D}" dt="2020-10-23T07:33:02.051" v="782" actId="1035"/>
          <ac:picMkLst>
            <pc:docMk/>
            <pc:sldMk cId="4109944685" sldId="385"/>
            <ac:picMk id="4" creationId="{940772FB-B703-4DBB-A667-E7F3DBDDAC69}"/>
          </ac:picMkLst>
        </pc:picChg>
        <pc:picChg chg="mod">
          <ac:chgData name="Jade" userId="7d7597aa-3574-4818-9f5e-e6442faad96c" providerId="ADAL" clId="{6703E52F-C840-449E-B3B3-E85891A8768D}" dt="2020-10-23T07:33:02.051" v="782" actId="1035"/>
          <ac:picMkLst>
            <pc:docMk/>
            <pc:sldMk cId="4109944685" sldId="385"/>
            <ac:picMk id="6" creationId="{A1166F81-6DD4-4BF7-9A71-2338488E7185}"/>
          </ac:picMkLst>
        </pc:picChg>
        <pc:picChg chg="mod">
          <ac:chgData name="Jade" userId="7d7597aa-3574-4818-9f5e-e6442faad96c" providerId="ADAL" clId="{6703E52F-C840-449E-B3B3-E85891A8768D}" dt="2020-10-22T14:22:54.391" v="620" actId="164"/>
          <ac:picMkLst>
            <pc:docMk/>
            <pc:sldMk cId="4109944685" sldId="385"/>
            <ac:picMk id="7" creationId="{A37CD67C-127B-400F-BFE5-985478B3F83A}"/>
          </ac:picMkLst>
        </pc:picChg>
        <pc:picChg chg="mod">
          <ac:chgData name="Jade" userId="7d7597aa-3574-4818-9f5e-e6442faad96c" providerId="ADAL" clId="{6703E52F-C840-449E-B3B3-E85891A8768D}" dt="2020-10-23T07:33:02.051" v="782" actId="1035"/>
          <ac:picMkLst>
            <pc:docMk/>
            <pc:sldMk cId="4109944685" sldId="385"/>
            <ac:picMk id="8" creationId="{C1BF3838-F7AC-4F07-88B1-0EB11864B757}"/>
          </ac:picMkLst>
        </pc:picChg>
        <pc:picChg chg="mod">
          <ac:chgData name="Jade" userId="7d7597aa-3574-4818-9f5e-e6442faad96c" providerId="ADAL" clId="{6703E52F-C840-449E-B3B3-E85891A8768D}" dt="2020-10-22T12:23:45.780" v="205" actId="1036"/>
          <ac:picMkLst>
            <pc:docMk/>
            <pc:sldMk cId="4109944685" sldId="385"/>
            <ac:picMk id="73" creationId="{2209400F-1C8F-4A29-8AA4-AD91669CB363}"/>
          </ac:picMkLst>
        </pc:picChg>
      </pc:sldChg>
      <pc:sldChg chg="addSp delSp modSp mod">
        <pc:chgData name="Jade" userId="7d7597aa-3574-4818-9f5e-e6442faad96c" providerId="ADAL" clId="{6703E52F-C840-449E-B3B3-E85891A8768D}" dt="2020-10-23T07:34:44.159" v="830" actId="1038"/>
        <pc:sldMkLst>
          <pc:docMk/>
          <pc:sldMk cId="4176329075" sldId="387"/>
        </pc:sldMkLst>
        <pc:spChg chg="mod">
          <ac:chgData name="Jade" userId="7d7597aa-3574-4818-9f5e-e6442faad96c" providerId="ADAL" clId="{6703E52F-C840-449E-B3B3-E85891A8768D}" dt="2020-10-22T06:37:49.612" v="10" actId="12788"/>
          <ac:spMkLst>
            <pc:docMk/>
            <pc:sldMk cId="4176329075" sldId="387"/>
            <ac:spMk id="3" creationId="{3304E393-155D-436F-9F60-FA67008EC5E8}"/>
          </ac:spMkLst>
        </pc:spChg>
        <pc:spChg chg="mod">
          <ac:chgData name="Jade" userId="7d7597aa-3574-4818-9f5e-e6442faad96c" providerId="ADAL" clId="{6703E52F-C840-449E-B3B3-E85891A8768D}" dt="2020-10-22T06:37:49.612" v="10" actId="12788"/>
          <ac:spMkLst>
            <pc:docMk/>
            <pc:sldMk cId="4176329075" sldId="387"/>
            <ac:spMk id="5" creationId="{3B81F8CD-8D56-4409-83FD-96C3FABFEE81}"/>
          </ac:spMkLst>
        </pc:spChg>
        <pc:graphicFrameChg chg="mod modGraphic">
          <ac:chgData name="Jade" userId="7d7597aa-3574-4818-9f5e-e6442faad96c" providerId="ADAL" clId="{6703E52F-C840-449E-B3B3-E85891A8768D}" dt="2020-10-23T07:33:33.916" v="784" actId="20577"/>
          <ac:graphicFrameMkLst>
            <pc:docMk/>
            <pc:sldMk cId="4176329075" sldId="387"/>
            <ac:graphicFrameMk id="7" creationId="{BCE4B63B-05FB-4FDA-9455-938489060C91}"/>
          </ac:graphicFrameMkLst>
        </pc:graphicFrameChg>
        <pc:graphicFrameChg chg="add del">
          <ac:chgData name="Jade" userId="7d7597aa-3574-4818-9f5e-e6442faad96c" providerId="ADAL" clId="{6703E52F-C840-449E-B3B3-E85891A8768D}" dt="2020-10-23T07:32:06.729" v="699" actId="478"/>
          <ac:graphicFrameMkLst>
            <pc:docMk/>
            <pc:sldMk cId="4176329075" sldId="387"/>
            <ac:graphicFrameMk id="10" creationId="{C5A36922-47C2-4C03-974E-D80FC568BDE7}"/>
          </ac:graphicFrameMkLst>
        </pc:graphicFrameChg>
        <pc:graphicFrameChg chg="mod">
          <ac:chgData name="Jade" userId="7d7597aa-3574-4818-9f5e-e6442faad96c" providerId="ADAL" clId="{6703E52F-C840-449E-B3B3-E85891A8768D}" dt="2020-10-22T12:40:15.279" v="376" actId="1037"/>
          <ac:graphicFrameMkLst>
            <pc:docMk/>
            <pc:sldMk cId="4176329075" sldId="387"/>
            <ac:graphicFrameMk id="12" creationId="{FD5B1693-2AA4-40AF-B9D4-9217CDF3AED8}"/>
          </ac:graphicFrameMkLst>
        </pc:graphicFrameChg>
        <pc:graphicFrameChg chg="mod">
          <ac:chgData name="Jade" userId="7d7597aa-3574-4818-9f5e-e6442faad96c" providerId="ADAL" clId="{6703E52F-C840-449E-B3B3-E85891A8768D}" dt="2020-10-23T07:33:43.785" v="797" actId="1038"/>
          <ac:graphicFrameMkLst>
            <pc:docMk/>
            <pc:sldMk cId="4176329075" sldId="387"/>
            <ac:graphicFrameMk id="20" creationId="{27500AA8-0F5C-4671-A365-CA2A3859FB5F}"/>
          </ac:graphicFrameMkLst>
        </pc:graphicFrameChg>
        <pc:graphicFrameChg chg="mod">
          <ac:chgData name="Jade" userId="7d7597aa-3574-4818-9f5e-e6442faad96c" providerId="ADAL" clId="{6703E52F-C840-449E-B3B3-E85891A8768D}" dt="2020-10-23T07:34:44.159" v="830" actId="1038"/>
          <ac:graphicFrameMkLst>
            <pc:docMk/>
            <pc:sldMk cId="4176329075" sldId="387"/>
            <ac:graphicFrameMk id="22" creationId="{B41B3CEA-31EB-495A-A7CA-9373483E7ADE}"/>
          </ac:graphicFrameMkLst>
        </pc:graphicFrameChg>
        <pc:graphicFrameChg chg="modGraphic">
          <ac:chgData name="Jade" userId="7d7597aa-3574-4818-9f5e-e6442faad96c" providerId="ADAL" clId="{6703E52F-C840-449E-B3B3-E85891A8768D}" dt="2020-10-22T13:32:55.149" v="480" actId="20577"/>
          <ac:graphicFrameMkLst>
            <pc:docMk/>
            <pc:sldMk cId="4176329075" sldId="387"/>
            <ac:graphicFrameMk id="30" creationId="{75101593-BCB3-4F89-93BB-3DEC25EC0EC8}"/>
          </ac:graphicFrameMkLst>
        </pc:graphicFrameChg>
        <pc:picChg chg="add del mod">
          <ac:chgData name="Jade" userId="7d7597aa-3574-4818-9f5e-e6442faad96c" providerId="ADAL" clId="{6703E52F-C840-449E-B3B3-E85891A8768D}" dt="2020-10-22T13:39:54.779" v="487" actId="478"/>
          <ac:picMkLst>
            <pc:docMk/>
            <pc:sldMk cId="4176329075" sldId="387"/>
            <ac:picMk id="6" creationId="{805A3C0F-2251-4070-A851-58FF7158040E}"/>
          </ac:picMkLst>
        </pc:picChg>
      </pc:sldChg>
    </pc:docChg>
  </pc:docChgLst>
  <pc:docChgLst>
    <pc:chgData name="Elise Schapira" userId="922153a7-3d05-4828-9103-57c0b5334c47" providerId="ADAL" clId="{EF29CA4B-7AF7-4E02-9C72-2F4C6C3ECB0D}"/>
    <pc:docChg chg="undo custSel addSld delSld modSld">
      <pc:chgData name="Elise Schapira" userId="922153a7-3d05-4828-9103-57c0b5334c47" providerId="ADAL" clId="{EF29CA4B-7AF7-4E02-9C72-2F4C6C3ECB0D}" dt="2020-10-26T14:33:54.817" v="382" actId="47"/>
      <pc:docMkLst>
        <pc:docMk/>
      </pc:docMkLst>
      <pc:sldChg chg="addSp delSp modSp mod setBg">
        <pc:chgData name="Elise Schapira" userId="922153a7-3d05-4828-9103-57c0b5334c47" providerId="ADAL" clId="{EF29CA4B-7AF7-4E02-9C72-2F4C6C3ECB0D}" dt="2020-10-26T14:33:36.043" v="380" actId="552"/>
        <pc:sldMkLst>
          <pc:docMk/>
          <pc:sldMk cId="4109944685" sldId="385"/>
        </pc:sldMkLst>
        <pc:spChg chg="del">
          <ac:chgData name="Elise Schapira" userId="922153a7-3d05-4828-9103-57c0b5334c47" providerId="ADAL" clId="{EF29CA4B-7AF7-4E02-9C72-2F4C6C3ECB0D}" dt="2020-10-26T14:31:36.374" v="354" actId="478"/>
          <ac:spMkLst>
            <pc:docMk/>
            <pc:sldMk cId="4109944685" sldId="385"/>
            <ac:spMk id="2" creationId="{24C23906-6A30-4EDD-BCFF-27B329FC0FE2}"/>
          </ac:spMkLst>
        </pc:spChg>
        <pc:spChg chg="del">
          <ac:chgData name="Elise Schapira" userId="922153a7-3d05-4828-9103-57c0b5334c47" providerId="ADAL" clId="{EF29CA4B-7AF7-4E02-9C72-2F4C6C3ECB0D}" dt="2020-10-26T14:31:36.374" v="354" actId="478"/>
          <ac:spMkLst>
            <pc:docMk/>
            <pc:sldMk cId="4109944685" sldId="385"/>
            <ac:spMk id="10" creationId="{203A7004-CF31-4C12-BE8E-ECA179054816}"/>
          </ac:spMkLst>
        </pc:spChg>
        <pc:spChg chg="del">
          <ac:chgData name="Elise Schapira" userId="922153a7-3d05-4828-9103-57c0b5334c47" providerId="ADAL" clId="{EF29CA4B-7AF7-4E02-9C72-2F4C6C3ECB0D}" dt="2020-10-26T14:31:36.374" v="354" actId="478"/>
          <ac:spMkLst>
            <pc:docMk/>
            <pc:sldMk cId="4109944685" sldId="385"/>
            <ac:spMk id="11" creationId="{D07D8E33-8C1D-46F2-98B0-8E67444D44EC}"/>
          </ac:spMkLst>
        </pc:spChg>
        <pc:spChg chg="del">
          <ac:chgData name="Elise Schapira" userId="922153a7-3d05-4828-9103-57c0b5334c47" providerId="ADAL" clId="{EF29CA4B-7AF7-4E02-9C72-2F4C6C3ECB0D}" dt="2020-10-26T14:31:36.374" v="354" actId="478"/>
          <ac:spMkLst>
            <pc:docMk/>
            <pc:sldMk cId="4109944685" sldId="385"/>
            <ac:spMk id="12" creationId="{4F3BBF11-65B5-4311-8B34-31D41EFA1B22}"/>
          </ac:spMkLst>
        </pc:spChg>
        <pc:spChg chg="del mod">
          <ac:chgData name="Elise Schapira" userId="922153a7-3d05-4828-9103-57c0b5334c47" providerId="ADAL" clId="{EF29CA4B-7AF7-4E02-9C72-2F4C6C3ECB0D}" dt="2020-10-26T14:31:36.374" v="354" actId="478"/>
          <ac:spMkLst>
            <pc:docMk/>
            <pc:sldMk cId="4109944685" sldId="385"/>
            <ac:spMk id="13" creationId="{74CDED24-984F-422C-8A14-5CBE0E6FC37E}"/>
          </ac:spMkLst>
        </pc:spChg>
        <pc:spChg chg="del mod">
          <ac:chgData name="Elise Schapira" userId="922153a7-3d05-4828-9103-57c0b5334c47" providerId="ADAL" clId="{EF29CA4B-7AF7-4E02-9C72-2F4C6C3ECB0D}" dt="2020-10-26T14:31:36.374" v="354" actId="478"/>
          <ac:spMkLst>
            <pc:docMk/>
            <pc:sldMk cId="4109944685" sldId="385"/>
            <ac:spMk id="14" creationId="{CD5D8545-7236-407D-BFAD-0C1F99EF0C33}"/>
          </ac:spMkLst>
        </pc:spChg>
        <pc:spChg chg="del mod">
          <ac:chgData name="Elise Schapira" userId="922153a7-3d05-4828-9103-57c0b5334c47" providerId="ADAL" clId="{EF29CA4B-7AF7-4E02-9C72-2F4C6C3ECB0D}" dt="2020-10-26T14:31:36.374" v="354" actId="478"/>
          <ac:spMkLst>
            <pc:docMk/>
            <pc:sldMk cId="4109944685" sldId="385"/>
            <ac:spMk id="15" creationId="{23998D4A-F59A-4027-AB84-5B0DE6CD33EA}"/>
          </ac:spMkLst>
        </pc:spChg>
        <pc:spChg chg="add mod">
          <ac:chgData name="Elise Schapira" userId="922153a7-3d05-4828-9103-57c0b5334c47" providerId="ADAL" clId="{EF29CA4B-7AF7-4E02-9C72-2F4C6C3ECB0D}" dt="2020-10-26T14:33:36.043" v="380" actId="552"/>
          <ac:spMkLst>
            <pc:docMk/>
            <pc:sldMk cId="4109944685" sldId="385"/>
            <ac:spMk id="20" creationId="{3A83C866-0A1C-41DE-9FAD-543B88A0BC9D}"/>
          </ac:spMkLst>
        </pc:spChg>
        <pc:spChg chg="add mod">
          <ac:chgData name="Elise Schapira" userId="922153a7-3d05-4828-9103-57c0b5334c47" providerId="ADAL" clId="{EF29CA4B-7AF7-4E02-9C72-2F4C6C3ECB0D}" dt="2020-10-26T14:33:36.043" v="380" actId="552"/>
          <ac:spMkLst>
            <pc:docMk/>
            <pc:sldMk cId="4109944685" sldId="385"/>
            <ac:spMk id="21" creationId="{C53C8425-89B1-4155-A8BA-3A97EF2CB700}"/>
          </ac:spMkLst>
        </pc:spChg>
        <pc:spChg chg="add mod">
          <ac:chgData name="Elise Schapira" userId="922153a7-3d05-4828-9103-57c0b5334c47" providerId="ADAL" clId="{EF29CA4B-7AF7-4E02-9C72-2F4C6C3ECB0D}" dt="2020-10-26T14:33:36.043" v="380" actId="552"/>
          <ac:spMkLst>
            <pc:docMk/>
            <pc:sldMk cId="4109944685" sldId="385"/>
            <ac:spMk id="23" creationId="{D00495B1-284B-461D-8005-35FDCBBC01C6}"/>
          </ac:spMkLst>
        </pc:spChg>
        <pc:spChg chg="del">
          <ac:chgData name="Elise Schapira" userId="922153a7-3d05-4828-9103-57c0b5334c47" providerId="ADAL" clId="{EF29CA4B-7AF7-4E02-9C72-2F4C6C3ECB0D}" dt="2020-10-26T14:31:36.374" v="354" actId="478"/>
          <ac:spMkLst>
            <pc:docMk/>
            <pc:sldMk cId="4109944685" sldId="385"/>
            <ac:spMk id="52" creationId="{7BC4FE56-84E1-4D68-B83E-658F392F17B0}"/>
          </ac:spMkLst>
        </pc:spChg>
        <pc:spChg chg="del">
          <ac:chgData name="Elise Schapira" userId="922153a7-3d05-4828-9103-57c0b5334c47" providerId="ADAL" clId="{EF29CA4B-7AF7-4E02-9C72-2F4C6C3ECB0D}" dt="2020-10-26T14:31:36.374" v="354" actId="478"/>
          <ac:spMkLst>
            <pc:docMk/>
            <pc:sldMk cId="4109944685" sldId="385"/>
            <ac:spMk id="54" creationId="{E25EA026-F431-41D0-9CD6-03A2FDB7847D}"/>
          </ac:spMkLst>
        </pc:spChg>
        <pc:spChg chg="del">
          <ac:chgData name="Elise Schapira" userId="922153a7-3d05-4828-9103-57c0b5334c47" providerId="ADAL" clId="{EF29CA4B-7AF7-4E02-9C72-2F4C6C3ECB0D}" dt="2020-10-26T14:31:36.374" v="354" actId="478"/>
          <ac:spMkLst>
            <pc:docMk/>
            <pc:sldMk cId="4109944685" sldId="385"/>
            <ac:spMk id="55" creationId="{628007DE-3BB0-4FB7-833D-12FDD495180C}"/>
          </ac:spMkLst>
        </pc:spChg>
        <pc:spChg chg="del">
          <ac:chgData name="Elise Schapira" userId="922153a7-3d05-4828-9103-57c0b5334c47" providerId="ADAL" clId="{EF29CA4B-7AF7-4E02-9C72-2F4C6C3ECB0D}" dt="2020-10-26T14:18:50.352" v="4" actId="478"/>
          <ac:spMkLst>
            <pc:docMk/>
            <pc:sldMk cId="4109944685" sldId="385"/>
            <ac:spMk id="74" creationId="{8D2A3D33-E088-4666-A332-3E642DFEBCF4}"/>
          </ac:spMkLst>
        </pc:spChg>
        <pc:spChg chg="del">
          <ac:chgData name="Elise Schapira" userId="922153a7-3d05-4828-9103-57c0b5334c47" providerId="ADAL" clId="{EF29CA4B-7AF7-4E02-9C72-2F4C6C3ECB0D}" dt="2020-10-26T14:18:50.352" v="4" actId="478"/>
          <ac:spMkLst>
            <pc:docMk/>
            <pc:sldMk cId="4109944685" sldId="385"/>
            <ac:spMk id="75" creationId="{6E4C4704-4F6C-4816-9DB1-613F0F83AE4C}"/>
          </ac:spMkLst>
        </pc:spChg>
        <pc:spChg chg="del">
          <ac:chgData name="Elise Schapira" userId="922153a7-3d05-4828-9103-57c0b5334c47" providerId="ADAL" clId="{EF29CA4B-7AF7-4E02-9C72-2F4C6C3ECB0D}" dt="2020-10-26T14:31:36.374" v="354" actId="478"/>
          <ac:spMkLst>
            <pc:docMk/>
            <pc:sldMk cId="4109944685" sldId="385"/>
            <ac:spMk id="118" creationId="{F416A688-1A7B-4F27-AFB7-86CAA1C93C91}"/>
          </ac:spMkLst>
        </pc:spChg>
        <pc:spChg chg="del">
          <ac:chgData name="Elise Schapira" userId="922153a7-3d05-4828-9103-57c0b5334c47" providerId="ADAL" clId="{EF29CA4B-7AF7-4E02-9C72-2F4C6C3ECB0D}" dt="2020-10-26T14:31:36.374" v="354" actId="478"/>
          <ac:spMkLst>
            <pc:docMk/>
            <pc:sldMk cId="4109944685" sldId="385"/>
            <ac:spMk id="225" creationId="{BDF1DD56-1BAF-4B1A-AD3E-EF2B628D9FE4}"/>
          </ac:spMkLst>
        </pc:spChg>
        <pc:grpChg chg="del">
          <ac:chgData name="Elise Schapira" userId="922153a7-3d05-4828-9103-57c0b5334c47" providerId="ADAL" clId="{EF29CA4B-7AF7-4E02-9C72-2F4C6C3ECB0D}" dt="2020-10-26T14:18:56.403" v="6" actId="478"/>
          <ac:grpSpMkLst>
            <pc:docMk/>
            <pc:sldMk cId="4109944685" sldId="385"/>
            <ac:grpSpMk id="17" creationId="{08578F68-2126-4169-8336-218A58E16C4A}"/>
          </ac:grpSpMkLst>
        </pc:grpChg>
        <pc:grpChg chg="del">
          <ac:chgData name="Elise Schapira" userId="922153a7-3d05-4828-9103-57c0b5334c47" providerId="ADAL" clId="{EF29CA4B-7AF7-4E02-9C72-2F4C6C3ECB0D}" dt="2020-10-26T14:18:50.352" v="4" actId="478"/>
          <ac:grpSpMkLst>
            <pc:docMk/>
            <pc:sldMk cId="4109944685" sldId="385"/>
            <ac:grpSpMk id="76" creationId="{C7291E0C-FB6E-4D62-873A-C080826CBFC2}"/>
          </ac:grpSpMkLst>
        </pc:grpChg>
        <pc:grpChg chg="del">
          <ac:chgData name="Elise Schapira" userId="922153a7-3d05-4828-9103-57c0b5334c47" providerId="ADAL" clId="{EF29CA4B-7AF7-4E02-9C72-2F4C6C3ECB0D}" dt="2020-10-26T14:18:50.352" v="4" actId="478"/>
          <ac:grpSpMkLst>
            <pc:docMk/>
            <pc:sldMk cId="4109944685" sldId="385"/>
            <ac:grpSpMk id="90" creationId="{C9A19DFC-0EED-4E46-98AA-470B71532D4D}"/>
          </ac:grpSpMkLst>
        </pc:grpChg>
        <pc:grpChg chg="del">
          <ac:chgData name="Elise Schapira" userId="922153a7-3d05-4828-9103-57c0b5334c47" providerId="ADAL" clId="{EF29CA4B-7AF7-4E02-9C72-2F4C6C3ECB0D}" dt="2020-10-26T14:18:52.501" v="5" actId="478"/>
          <ac:grpSpMkLst>
            <pc:docMk/>
            <pc:sldMk cId="4109944685" sldId="385"/>
            <ac:grpSpMk id="103" creationId="{31E8B0AB-F24B-40B3-B20F-BCF776CF6EF6}"/>
          </ac:grpSpMkLst>
        </pc:grpChg>
        <pc:graphicFrameChg chg="del">
          <ac:chgData name="Elise Schapira" userId="922153a7-3d05-4828-9103-57c0b5334c47" providerId="ADAL" clId="{EF29CA4B-7AF7-4E02-9C72-2F4C6C3ECB0D}" dt="2020-10-26T14:18:56.403" v="6" actId="478"/>
          <ac:graphicFrameMkLst>
            <pc:docMk/>
            <pc:sldMk cId="4109944685" sldId="385"/>
            <ac:graphicFrameMk id="3" creationId="{DA2A8058-44BC-4D7B-928C-0EE331F2D701}"/>
          </ac:graphicFrameMkLst>
        </pc:graphicFrameChg>
        <pc:graphicFrameChg chg="del">
          <ac:chgData name="Elise Schapira" userId="922153a7-3d05-4828-9103-57c0b5334c47" providerId="ADAL" clId="{EF29CA4B-7AF7-4E02-9C72-2F4C6C3ECB0D}" dt="2020-10-26T14:18:57.520" v="7" actId="478"/>
          <ac:graphicFrameMkLst>
            <pc:docMk/>
            <pc:sldMk cId="4109944685" sldId="385"/>
            <ac:graphicFrameMk id="5" creationId="{728167BC-2C60-407F-88F7-CABDFC718DB5}"/>
          </ac:graphicFrameMkLst>
        </pc:graphicFrameChg>
        <pc:graphicFrameChg chg="del">
          <ac:chgData name="Elise Schapira" userId="922153a7-3d05-4828-9103-57c0b5334c47" providerId="ADAL" clId="{EF29CA4B-7AF7-4E02-9C72-2F4C6C3ECB0D}" dt="2020-10-26T14:31:36.374" v="354" actId="478"/>
          <ac:graphicFrameMkLst>
            <pc:docMk/>
            <pc:sldMk cId="4109944685" sldId="385"/>
            <ac:graphicFrameMk id="18" creationId="{075B1EED-6CF3-4313-B804-D4AB5869B145}"/>
          </ac:graphicFrameMkLst>
        </pc:graphicFrameChg>
        <pc:graphicFrameChg chg="del">
          <ac:chgData name="Elise Schapira" userId="922153a7-3d05-4828-9103-57c0b5334c47" providerId="ADAL" clId="{EF29CA4B-7AF7-4E02-9C72-2F4C6C3ECB0D}" dt="2020-10-26T14:31:36.374" v="354" actId="478"/>
          <ac:graphicFrameMkLst>
            <pc:docMk/>
            <pc:sldMk cId="4109944685" sldId="385"/>
            <ac:graphicFrameMk id="19" creationId="{F99B66B2-2A66-4B14-B8C1-1C8C7941EE63}"/>
          </ac:graphicFrameMkLst>
        </pc:graphicFrameChg>
        <pc:graphicFrameChg chg="del modGraphic">
          <ac:chgData name="Elise Schapira" userId="922153a7-3d05-4828-9103-57c0b5334c47" providerId="ADAL" clId="{EF29CA4B-7AF7-4E02-9C72-2F4C6C3ECB0D}" dt="2020-10-26T14:31:36.374" v="354" actId="478"/>
          <ac:graphicFrameMkLst>
            <pc:docMk/>
            <pc:sldMk cId="4109944685" sldId="385"/>
            <ac:graphicFrameMk id="22" creationId="{CF8A37AD-82A2-42C7-8D64-58AEAB3175CA}"/>
          </ac:graphicFrameMkLst>
        </pc:graphicFrameChg>
        <pc:graphicFrameChg chg="del modGraphic">
          <ac:chgData name="Elise Schapira" userId="922153a7-3d05-4828-9103-57c0b5334c47" providerId="ADAL" clId="{EF29CA4B-7AF7-4E02-9C72-2F4C6C3ECB0D}" dt="2020-10-26T14:31:36.374" v="354" actId="478"/>
          <ac:graphicFrameMkLst>
            <pc:docMk/>
            <pc:sldMk cId="4109944685" sldId="385"/>
            <ac:graphicFrameMk id="24" creationId="{AA7CE766-5B83-48F2-8B26-6B9020D4D99D}"/>
          </ac:graphicFrameMkLst>
        </pc:graphicFrameChg>
        <pc:graphicFrameChg chg="del modGraphic">
          <ac:chgData name="Elise Schapira" userId="922153a7-3d05-4828-9103-57c0b5334c47" providerId="ADAL" clId="{EF29CA4B-7AF7-4E02-9C72-2F4C6C3ECB0D}" dt="2020-10-26T14:31:36.374" v="354" actId="478"/>
          <ac:graphicFrameMkLst>
            <pc:docMk/>
            <pc:sldMk cId="4109944685" sldId="385"/>
            <ac:graphicFrameMk id="37" creationId="{08082ED1-B513-4AB5-962F-F82941BC3CBC}"/>
          </ac:graphicFrameMkLst>
        </pc:graphicFrameChg>
        <pc:graphicFrameChg chg="del modGraphic">
          <ac:chgData name="Elise Schapira" userId="922153a7-3d05-4828-9103-57c0b5334c47" providerId="ADAL" clId="{EF29CA4B-7AF7-4E02-9C72-2F4C6C3ECB0D}" dt="2020-10-26T14:31:36.374" v="354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graphicFrameChg chg="del">
          <ac:chgData name="Elise Schapira" userId="922153a7-3d05-4828-9103-57c0b5334c47" providerId="ADAL" clId="{EF29CA4B-7AF7-4E02-9C72-2F4C6C3ECB0D}" dt="2020-10-26T14:18:52.501" v="5" actId="478"/>
          <ac:graphicFrameMkLst>
            <pc:docMk/>
            <pc:sldMk cId="4109944685" sldId="385"/>
            <ac:graphicFrameMk id="60" creationId="{9E1DB8C2-4349-4A24-AC6D-B0DDEBE55BFE}"/>
          </ac:graphicFrameMkLst>
        </pc:graphicFrameChg>
        <pc:graphicFrameChg chg="del">
          <ac:chgData name="Elise Schapira" userId="922153a7-3d05-4828-9103-57c0b5334c47" providerId="ADAL" clId="{EF29CA4B-7AF7-4E02-9C72-2F4C6C3ECB0D}" dt="2020-10-26T14:31:36.374" v="354" actId="478"/>
          <ac:graphicFrameMkLst>
            <pc:docMk/>
            <pc:sldMk cId="4109944685" sldId="385"/>
            <ac:graphicFrameMk id="61" creationId="{32B3F01D-DB25-41D9-8913-B1D0DF06D00B}"/>
          </ac:graphicFrameMkLst>
        </pc:graphicFrameChg>
        <pc:graphicFrameChg chg="del mod modGraphic">
          <ac:chgData name="Elise Schapira" userId="922153a7-3d05-4828-9103-57c0b5334c47" providerId="ADAL" clId="{EF29CA4B-7AF7-4E02-9C72-2F4C6C3ECB0D}" dt="2020-10-26T14:31:36.374" v="354" actId="478"/>
          <ac:graphicFrameMkLst>
            <pc:docMk/>
            <pc:sldMk cId="4109944685" sldId="385"/>
            <ac:graphicFrameMk id="63" creationId="{1F61777B-CEE3-48B2-8A22-3E24F0636787}"/>
          </ac:graphicFrameMkLst>
        </pc:graphicFrameChg>
        <pc:graphicFrameChg chg="del mod">
          <ac:chgData name="Elise Schapira" userId="922153a7-3d05-4828-9103-57c0b5334c47" providerId="ADAL" clId="{EF29CA4B-7AF7-4E02-9C72-2F4C6C3ECB0D}" dt="2020-10-26T14:31:36.374" v="354" actId="478"/>
          <ac:graphicFrameMkLst>
            <pc:docMk/>
            <pc:sldMk cId="4109944685" sldId="385"/>
            <ac:graphicFrameMk id="65" creationId="{2CB9A631-B596-42AD-9DD6-CA39114F98C1}"/>
          </ac:graphicFrameMkLst>
        </pc:graphicFrameChg>
        <pc:graphicFrameChg chg="del mod">
          <ac:chgData name="Elise Schapira" userId="922153a7-3d05-4828-9103-57c0b5334c47" providerId="ADAL" clId="{EF29CA4B-7AF7-4E02-9C72-2F4C6C3ECB0D}" dt="2020-10-26T14:31:36.374" v="354" actId="478"/>
          <ac:graphicFrameMkLst>
            <pc:docMk/>
            <pc:sldMk cId="4109944685" sldId="385"/>
            <ac:graphicFrameMk id="67" creationId="{99D3348D-1A78-4FDD-90DE-3A09534BB23D}"/>
          </ac:graphicFrameMkLst>
        </pc:graphicFrameChg>
        <pc:graphicFrameChg chg="del mod">
          <ac:chgData name="Elise Schapira" userId="922153a7-3d05-4828-9103-57c0b5334c47" providerId="ADAL" clId="{EF29CA4B-7AF7-4E02-9C72-2F4C6C3ECB0D}" dt="2020-10-26T14:31:36.374" v="354" actId="478"/>
          <ac:graphicFrameMkLst>
            <pc:docMk/>
            <pc:sldMk cId="4109944685" sldId="385"/>
            <ac:graphicFrameMk id="69" creationId="{7F987122-E0DE-4D8F-933A-ACDE422CCB14}"/>
          </ac:graphicFrameMkLst>
        </pc:graphicFrameChg>
        <pc:graphicFrameChg chg="del">
          <ac:chgData name="Elise Schapira" userId="922153a7-3d05-4828-9103-57c0b5334c47" providerId="ADAL" clId="{EF29CA4B-7AF7-4E02-9C72-2F4C6C3ECB0D}" dt="2020-10-26T14:18:50.352" v="4" actId="478"/>
          <ac:graphicFrameMkLst>
            <pc:docMk/>
            <pc:sldMk cId="4109944685" sldId="385"/>
            <ac:graphicFrameMk id="82" creationId="{A018D88F-396A-4F0E-93F5-37B85B15C69F}"/>
          </ac:graphicFrameMkLst>
        </pc:graphicFrameChg>
        <pc:graphicFrameChg chg="del">
          <ac:chgData name="Elise Schapira" userId="922153a7-3d05-4828-9103-57c0b5334c47" providerId="ADAL" clId="{EF29CA4B-7AF7-4E02-9C72-2F4C6C3ECB0D}" dt="2020-10-26T14:18:50.352" v="4" actId="478"/>
          <ac:graphicFrameMkLst>
            <pc:docMk/>
            <pc:sldMk cId="4109944685" sldId="385"/>
            <ac:graphicFrameMk id="98" creationId="{7A1C057A-C2A1-46A2-8E07-91B992089CF4}"/>
          </ac:graphicFrameMkLst>
        </pc:graphicFrameChg>
        <pc:graphicFrameChg chg="del">
          <ac:chgData name="Elise Schapira" userId="922153a7-3d05-4828-9103-57c0b5334c47" providerId="ADAL" clId="{EF29CA4B-7AF7-4E02-9C72-2F4C6C3ECB0D}" dt="2020-10-26T14:18:52.501" v="5" actId="478"/>
          <ac:graphicFrameMkLst>
            <pc:docMk/>
            <pc:sldMk cId="4109944685" sldId="385"/>
            <ac:graphicFrameMk id="100" creationId="{D02D10A1-F098-4CA5-BDDC-A73123228079}"/>
          </ac:graphicFrameMkLst>
        </pc:graphicFrameChg>
        <pc:graphicFrameChg chg="del">
          <ac:chgData name="Elise Schapira" userId="922153a7-3d05-4828-9103-57c0b5334c47" providerId="ADAL" clId="{EF29CA4B-7AF7-4E02-9C72-2F4C6C3ECB0D}" dt="2020-10-26T14:18:52.501" v="5" actId="478"/>
          <ac:graphicFrameMkLst>
            <pc:docMk/>
            <pc:sldMk cId="4109944685" sldId="385"/>
            <ac:graphicFrameMk id="111" creationId="{472E3B6C-1994-44DD-A2EA-EF0FE38C3713}"/>
          </ac:graphicFrameMkLst>
        </pc:graphicFrameChg>
        <pc:picChg chg="del">
          <ac:chgData name="Elise Schapira" userId="922153a7-3d05-4828-9103-57c0b5334c47" providerId="ADAL" clId="{EF29CA4B-7AF7-4E02-9C72-2F4C6C3ECB0D}" dt="2020-10-26T14:31:36.374" v="354" actId="478"/>
          <ac:picMkLst>
            <pc:docMk/>
            <pc:sldMk cId="4109944685" sldId="385"/>
            <ac:picMk id="4" creationId="{940772FB-B703-4DBB-A667-E7F3DBDDAC69}"/>
          </ac:picMkLst>
        </pc:picChg>
        <pc:picChg chg="del">
          <ac:chgData name="Elise Schapira" userId="922153a7-3d05-4828-9103-57c0b5334c47" providerId="ADAL" clId="{EF29CA4B-7AF7-4E02-9C72-2F4C6C3ECB0D}" dt="2020-10-26T14:31:36.374" v="354" actId="478"/>
          <ac:picMkLst>
            <pc:docMk/>
            <pc:sldMk cId="4109944685" sldId="385"/>
            <ac:picMk id="6" creationId="{A1166F81-6DD4-4BF7-9A71-2338488E7185}"/>
          </ac:picMkLst>
        </pc:picChg>
        <pc:picChg chg="del">
          <ac:chgData name="Elise Schapira" userId="922153a7-3d05-4828-9103-57c0b5334c47" providerId="ADAL" clId="{EF29CA4B-7AF7-4E02-9C72-2F4C6C3ECB0D}" dt="2020-10-26T14:31:36.374" v="354" actId="478"/>
          <ac:picMkLst>
            <pc:docMk/>
            <pc:sldMk cId="4109944685" sldId="385"/>
            <ac:picMk id="8" creationId="{C1BF3838-F7AC-4F07-88B1-0EB11864B757}"/>
          </ac:picMkLst>
        </pc:picChg>
        <pc:picChg chg="del">
          <ac:chgData name="Elise Schapira" userId="922153a7-3d05-4828-9103-57c0b5334c47" providerId="ADAL" clId="{EF29CA4B-7AF7-4E02-9C72-2F4C6C3ECB0D}" dt="2020-10-26T14:31:36.374" v="354" actId="478"/>
          <ac:picMkLst>
            <pc:docMk/>
            <pc:sldMk cId="4109944685" sldId="385"/>
            <ac:picMk id="9" creationId="{FA03801F-2D46-44FC-9236-739ABEA06012}"/>
          </ac:picMkLst>
        </pc:picChg>
        <pc:picChg chg="del mod">
          <ac:chgData name="Elise Schapira" userId="922153a7-3d05-4828-9103-57c0b5334c47" providerId="ADAL" clId="{EF29CA4B-7AF7-4E02-9C72-2F4C6C3ECB0D}" dt="2020-10-26T14:31:36.374" v="354" actId="478"/>
          <ac:picMkLst>
            <pc:docMk/>
            <pc:sldMk cId="4109944685" sldId="385"/>
            <ac:picMk id="73" creationId="{2209400F-1C8F-4A29-8AA4-AD91669CB363}"/>
          </ac:picMkLst>
        </pc:picChg>
      </pc:sldChg>
      <pc:sldChg chg="addSp delSp modSp add mod setBg">
        <pc:chgData name="Elise Schapira" userId="922153a7-3d05-4828-9103-57c0b5334c47" providerId="ADAL" clId="{EF29CA4B-7AF7-4E02-9C72-2F4C6C3ECB0D}" dt="2020-10-26T14:33:38.435" v="381" actId="22"/>
        <pc:sldMkLst>
          <pc:docMk/>
          <pc:sldMk cId="2579691736" sldId="386"/>
        </pc:sldMkLst>
        <pc:spChg chg="del mod">
          <ac:chgData name="Elise Schapira" userId="922153a7-3d05-4828-9103-57c0b5334c47" providerId="ADAL" clId="{EF29CA4B-7AF7-4E02-9C72-2F4C6C3ECB0D}" dt="2020-10-26T14:31:38.962" v="355" actId="478"/>
          <ac:spMkLst>
            <pc:docMk/>
            <pc:sldMk cId="2579691736" sldId="386"/>
            <ac:spMk id="2" creationId="{24C23906-6A30-4EDD-BCFF-27B329FC0FE2}"/>
          </ac:spMkLst>
        </pc:spChg>
        <pc:spChg chg="del mod">
          <ac:chgData name="Elise Schapira" userId="922153a7-3d05-4828-9103-57c0b5334c47" providerId="ADAL" clId="{EF29CA4B-7AF7-4E02-9C72-2F4C6C3ECB0D}" dt="2020-10-26T14:31:38.962" v="355" actId="478"/>
          <ac:spMkLst>
            <pc:docMk/>
            <pc:sldMk cId="2579691736" sldId="386"/>
            <ac:spMk id="10" creationId="{203A7004-CF31-4C12-BE8E-ECA179054816}"/>
          </ac:spMkLst>
        </pc:spChg>
        <pc:spChg chg="del">
          <ac:chgData name="Elise Schapira" userId="922153a7-3d05-4828-9103-57c0b5334c47" providerId="ADAL" clId="{EF29CA4B-7AF7-4E02-9C72-2F4C6C3ECB0D}" dt="2020-10-26T14:31:38.962" v="355" actId="478"/>
          <ac:spMkLst>
            <pc:docMk/>
            <pc:sldMk cId="2579691736" sldId="386"/>
            <ac:spMk id="11" creationId="{D07D8E33-8C1D-46F2-98B0-8E67444D44EC}"/>
          </ac:spMkLst>
        </pc:spChg>
        <pc:spChg chg="del mod">
          <ac:chgData name="Elise Schapira" userId="922153a7-3d05-4828-9103-57c0b5334c47" providerId="ADAL" clId="{EF29CA4B-7AF7-4E02-9C72-2F4C6C3ECB0D}" dt="2020-10-26T14:31:38.962" v="355" actId="478"/>
          <ac:spMkLst>
            <pc:docMk/>
            <pc:sldMk cId="2579691736" sldId="386"/>
            <ac:spMk id="12" creationId="{4F3BBF11-65B5-4311-8B34-31D41EFA1B22}"/>
          </ac:spMkLst>
        </pc:spChg>
        <pc:spChg chg="del">
          <ac:chgData name="Elise Schapira" userId="922153a7-3d05-4828-9103-57c0b5334c47" providerId="ADAL" clId="{EF29CA4B-7AF7-4E02-9C72-2F4C6C3ECB0D}" dt="2020-10-26T14:31:38.962" v="355" actId="478"/>
          <ac:spMkLst>
            <pc:docMk/>
            <pc:sldMk cId="2579691736" sldId="386"/>
            <ac:spMk id="13" creationId="{74CDED24-984F-422C-8A14-5CBE0E6FC37E}"/>
          </ac:spMkLst>
        </pc:spChg>
        <pc:spChg chg="del">
          <ac:chgData name="Elise Schapira" userId="922153a7-3d05-4828-9103-57c0b5334c47" providerId="ADAL" clId="{EF29CA4B-7AF7-4E02-9C72-2F4C6C3ECB0D}" dt="2020-10-26T14:31:38.962" v="355" actId="478"/>
          <ac:spMkLst>
            <pc:docMk/>
            <pc:sldMk cId="2579691736" sldId="386"/>
            <ac:spMk id="14" creationId="{CD5D8545-7236-407D-BFAD-0C1F99EF0C33}"/>
          </ac:spMkLst>
        </pc:spChg>
        <pc:spChg chg="del">
          <ac:chgData name="Elise Schapira" userId="922153a7-3d05-4828-9103-57c0b5334c47" providerId="ADAL" clId="{EF29CA4B-7AF7-4E02-9C72-2F4C6C3ECB0D}" dt="2020-10-26T14:31:38.962" v="355" actId="478"/>
          <ac:spMkLst>
            <pc:docMk/>
            <pc:sldMk cId="2579691736" sldId="386"/>
            <ac:spMk id="15" creationId="{23998D4A-F59A-4027-AB84-5B0DE6CD33EA}"/>
          </ac:spMkLst>
        </pc:spChg>
        <pc:spChg chg="add">
          <ac:chgData name="Elise Schapira" userId="922153a7-3d05-4828-9103-57c0b5334c47" providerId="ADAL" clId="{EF29CA4B-7AF7-4E02-9C72-2F4C6C3ECB0D}" dt="2020-10-26T14:33:38.435" v="381" actId="22"/>
          <ac:spMkLst>
            <pc:docMk/>
            <pc:sldMk cId="2579691736" sldId="386"/>
            <ac:spMk id="20" creationId="{D50A9390-250B-4F9F-AC66-0E69897E4F80}"/>
          </ac:spMkLst>
        </pc:spChg>
        <pc:spChg chg="add">
          <ac:chgData name="Elise Schapira" userId="922153a7-3d05-4828-9103-57c0b5334c47" providerId="ADAL" clId="{EF29CA4B-7AF7-4E02-9C72-2F4C6C3ECB0D}" dt="2020-10-26T14:33:38.435" v="381" actId="22"/>
          <ac:spMkLst>
            <pc:docMk/>
            <pc:sldMk cId="2579691736" sldId="386"/>
            <ac:spMk id="21" creationId="{EA4289B9-F05E-42EE-B9E7-30E143377C2F}"/>
          </ac:spMkLst>
        </pc:spChg>
        <pc:spChg chg="add">
          <ac:chgData name="Elise Schapira" userId="922153a7-3d05-4828-9103-57c0b5334c47" providerId="ADAL" clId="{EF29CA4B-7AF7-4E02-9C72-2F4C6C3ECB0D}" dt="2020-10-26T14:33:38.435" v="381" actId="22"/>
          <ac:spMkLst>
            <pc:docMk/>
            <pc:sldMk cId="2579691736" sldId="386"/>
            <ac:spMk id="23" creationId="{70F17654-440C-44EB-8FBC-9F9D7328AD70}"/>
          </ac:spMkLst>
        </pc:spChg>
        <pc:spChg chg="del">
          <ac:chgData name="Elise Schapira" userId="922153a7-3d05-4828-9103-57c0b5334c47" providerId="ADAL" clId="{EF29CA4B-7AF7-4E02-9C72-2F4C6C3ECB0D}" dt="2020-10-26T14:20:27.384" v="17" actId="478"/>
          <ac:spMkLst>
            <pc:docMk/>
            <pc:sldMk cId="2579691736" sldId="386"/>
            <ac:spMk id="52" creationId="{7BC4FE56-84E1-4D68-B83E-658F392F17B0}"/>
          </ac:spMkLst>
        </pc:spChg>
        <pc:spChg chg="del">
          <ac:chgData name="Elise Schapira" userId="922153a7-3d05-4828-9103-57c0b5334c47" providerId="ADAL" clId="{EF29CA4B-7AF7-4E02-9C72-2F4C6C3ECB0D}" dt="2020-10-26T14:20:27.384" v="17" actId="478"/>
          <ac:spMkLst>
            <pc:docMk/>
            <pc:sldMk cId="2579691736" sldId="386"/>
            <ac:spMk id="54" creationId="{E25EA026-F431-41D0-9CD6-03A2FDB7847D}"/>
          </ac:spMkLst>
        </pc:spChg>
        <pc:spChg chg="del">
          <ac:chgData name="Elise Schapira" userId="922153a7-3d05-4828-9103-57c0b5334c47" providerId="ADAL" clId="{EF29CA4B-7AF7-4E02-9C72-2F4C6C3ECB0D}" dt="2020-10-26T14:20:27.384" v="17" actId="478"/>
          <ac:spMkLst>
            <pc:docMk/>
            <pc:sldMk cId="2579691736" sldId="386"/>
            <ac:spMk id="55" creationId="{628007DE-3BB0-4FB7-833D-12FDD495180C}"/>
          </ac:spMkLst>
        </pc:spChg>
        <pc:spChg chg="del mod">
          <ac:chgData name="Elise Schapira" userId="922153a7-3d05-4828-9103-57c0b5334c47" providerId="ADAL" clId="{EF29CA4B-7AF7-4E02-9C72-2F4C6C3ECB0D}" dt="2020-10-26T14:31:38.962" v="355" actId="478"/>
          <ac:spMkLst>
            <pc:docMk/>
            <pc:sldMk cId="2579691736" sldId="386"/>
            <ac:spMk id="74" creationId="{8D2A3D33-E088-4666-A332-3E642DFEBCF4}"/>
          </ac:spMkLst>
        </pc:spChg>
        <pc:spChg chg="del mod">
          <ac:chgData name="Elise Schapira" userId="922153a7-3d05-4828-9103-57c0b5334c47" providerId="ADAL" clId="{EF29CA4B-7AF7-4E02-9C72-2F4C6C3ECB0D}" dt="2020-10-26T14:31:38.962" v="355" actId="478"/>
          <ac:spMkLst>
            <pc:docMk/>
            <pc:sldMk cId="2579691736" sldId="386"/>
            <ac:spMk id="75" creationId="{6E4C4704-4F6C-4816-9DB1-613F0F83AE4C}"/>
          </ac:spMkLst>
        </pc:spChg>
        <pc:spChg chg="del">
          <ac:chgData name="Elise Schapira" userId="922153a7-3d05-4828-9103-57c0b5334c47" providerId="ADAL" clId="{EF29CA4B-7AF7-4E02-9C72-2F4C6C3ECB0D}" dt="2020-10-26T14:31:38.962" v="355" actId="478"/>
          <ac:spMkLst>
            <pc:docMk/>
            <pc:sldMk cId="2579691736" sldId="386"/>
            <ac:spMk id="118" creationId="{F416A688-1A7B-4F27-AFB7-86CAA1C93C91}"/>
          </ac:spMkLst>
        </pc:spChg>
        <pc:spChg chg="del">
          <ac:chgData name="Elise Schapira" userId="922153a7-3d05-4828-9103-57c0b5334c47" providerId="ADAL" clId="{EF29CA4B-7AF7-4E02-9C72-2F4C6C3ECB0D}" dt="2020-10-26T14:31:38.962" v="355" actId="478"/>
          <ac:spMkLst>
            <pc:docMk/>
            <pc:sldMk cId="2579691736" sldId="386"/>
            <ac:spMk id="225" creationId="{BDF1DD56-1BAF-4B1A-AD3E-EF2B628D9FE4}"/>
          </ac:spMkLst>
        </pc:spChg>
        <pc:grpChg chg="del mod">
          <ac:chgData name="Elise Schapira" userId="922153a7-3d05-4828-9103-57c0b5334c47" providerId="ADAL" clId="{EF29CA4B-7AF7-4E02-9C72-2F4C6C3ECB0D}" dt="2020-10-26T14:31:38.962" v="355" actId="478"/>
          <ac:grpSpMkLst>
            <pc:docMk/>
            <pc:sldMk cId="2579691736" sldId="386"/>
            <ac:grpSpMk id="17" creationId="{08578F68-2126-4169-8336-218A58E16C4A}"/>
          </ac:grpSpMkLst>
        </pc:grpChg>
        <pc:grpChg chg="del mod">
          <ac:chgData name="Elise Schapira" userId="922153a7-3d05-4828-9103-57c0b5334c47" providerId="ADAL" clId="{EF29CA4B-7AF7-4E02-9C72-2F4C6C3ECB0D}" dt="2020-10-26T14:31:38.962" v="355" actId="478"/>
          <ac:grpSpMkLst>
            <pc:docMk/>
            <pc:sldMk cId="2579691736" sldId="386"/>
            <ac:grpSpMk id="76" creationId="{C7291E0C-FB6E-4D62-873A-C080826CBFC2}"/>
          </ac:grpSpMkLst>
        </pc:grpChg>
        <pc:grpChg chg="del mod">
          <ac:chgData name="Elise Schapira" userId="922153a7-3d05-4828-9103-57c0b5334c47" providerId="ADAL" clId="{EF29CA4B-7AF7-4E02-9C72-2F4C6C3ECB0D}" dt="2020-10-26T14:31:38.962" v="355" actId="478"/>
          <ac:grpSpMkLst>
            <pc:docMk/>
            <pc:sldMk cId="2579691736" sldId="386"/>
            <ac:grpSpMk id="90" creationId="{C9A19DFC-0EED-4E46-98AA-470B71532D4D}"/>
          </ac:grpSpMkLst>
        </pc:grpChg>
        <pc:grpChg chg="del mod">
          <ac:chgData name="Elise Schapira" userId="922153a7-3d05-4828-9103-57c0b5334c47" providerId="ADAL" clId="{EF29CA4B-7AF7-4E02-9C72-2F4C6C3ECB0D}" dt="2020-10-26T14:31:38.962" v="355" actId="478"/>
          <ac:grpSpMkLst>
            <pc:docMk/>
            <pc:sldMk cId="2579691736" sldId="386"/>
            <ac:grpSpMk id="103" creationId="{31E8B0AB-F24B-40B3-B20F-BCF776CF6EF6}"/>
          </ac:grpSpMkLst>
        </pc:grpChg>
        <pc:graphicFrameChg chg="del mod">
          <ac:chgData name="Elise Schapira" userId="922153a7-3d05-4828-9103-57c0b5334c47" providerId="ADAL" clId="{EF29CA4B-7AF7-4E02-9C72-2F4C6C3ECB0D}" dt="2020-10-26T14:31:38.962" v="355" actId="478"/>
          <ac:graphicFrameMkLst>
            <pc:docMk/>
            <pc:sldMk cId="2579691736" sldId="386"/>
            <ac:graphicFrameMk id="3" creationId="{DA2A8058-44BC-4D7B-928C-0EE331F2D701}"/>
          </ac:graphicFrameMkLst>
        </pc:graphicFrameChg>
        <pc:graphicFrameChg chg="del mod">
          <ac:chgData name="Elise Schapira" userId="922153a7-3d05-4828-9103-57c0b5334c47" providerId="ADAL" clId="{EF29CA4B-7AF7-4E02-9C72-2F4C6C3ECB0D}" dt="2020-10-26T14:31:38.962" v="355" actId="478"/>
          <ac:graphicFrameMkLst>
            <pc:docMk/>
            <pc:sldMk cId="2579691736" sldId="386"/>
            <ac:graphicFrameMk id="5" creationId="{728167BC-2C60-407F-88F7-CABDFC718DB5}"/>
          </ac:graphicFrameMkLst>
        </pc:graphicFrameChg>
        <pc:graphicFrameChg chg="del">
          <ac:chgData name="Elise Schapira" userId="922153a7-3d05-4828-9103-57c0b5334c47" providerId="ADAL" clId="{EF29CA4B-7AF7-4E02-9C72-2F4C6C3ECB0D}" dt="2020-10-26T14:20:25.034" v="16" actId="478"/>
          <ac:graphicFrameMkLst>
            <pc:docMk/>
            <pc:sldMk cId="2579691736" sldId="386"/>
            <ac:graphicFrameMk id="18" creationId="{075B1EED-6CF3-4313-B804-D4AB5869B145}"/>
          </ac:graphicFrameMkLst>
        </pc:graphicFrameChg>
        <pc:graphicFrameChg chg="del">
          <ac:chgData name="Elise Schapira" userId="922153a7-3d05-4828-9103-57c0b5334c47" providerId="ADAL" clId="{EF29CA4B-7AF7-4E02-9C72-2F4C6C3ECB0D}" dt="2020-10-26T14:20:25.034" v="16" actId="478"/>
          <ac:graphicFrameMkLst>
            <pc:docMk/>
            <pc:sldMk cId="2579691736" sldId="386"/>
            <ac:graphicFrameMk id="19" creationId="{F99B66B2-2A66-4B14-B8C1-1C8C7941EE63}"/>
          </ac:graphicFrameMkLst>
        </pc:graphicFrameChg>
        <pc:graphicFrameChg chg="del">
          <ac:chgData name="Elise Schapira" userId="922153a7-3d05-4828-9103-57c0b5334c47" providerId="ADAL" clId="{EF29CA4B-7AF7-4E02-9C72-2F4C6C3ECB0D}" dt="2020-10-26T14:20:27.384" v="17" actId="478"/>
          <ac:graphicFrameMkLst>
            <pc:docMk/>
            <pc:sldMk cId="2579691736" sldId="386"/>
            <ac:graphicFrameMk id="22" creationId="{CF8A37AD-82A2-42C7-8D64-58AEAB3175CA}"/>
          </ac:graphicFrameMkLst>
        </pc:graphicFrameChg>
        <pc:graphicFrameChg chg="del">
          <ac:chgData name="Elise Schapira" userId="922153a7-3d05-4828-9103-57c0b5334c47" providerId="ADAL" clId="{EF29CA4B-7AF7-4E02-9C72-2F4C6C3ECB0D}" dt="2020-10-26T14:20:27.384" v="17" actId="478"/>
          <ac:graphicFrameMkLst>
            <pc:docMk/>
            <pc:sldMk cId="2579691736" sldId="386"/>
            <ac:graphicFrameMk id="24" creationId="{AA7CE766-5B83-48F2-8B26-6B9020D4D99D}"/>
          </ac:graphicFrameMkLst>
        </pc:graphicFrameChg>
        <pc:graphicFrameChg chg="del">
          <ac:chgData name="Elise Schapira" userId="922153a7-3d05-4828-9103-57c0b5334c47" providerId="ADAL" clId="{EF29CA4B-7AF7-4E02-9C72-2F4C6C3ECB0D}" dt="2020-10-26T14:20:27.384" v="17" actId="478"/>
          <ac:graphicFrameMkLst>
            <pc:docMk/>
            <pc:sldMk cId="2579691736" sldId="386"/>
            <ac:graphicFrameMk id="37" creationId="{08082ED1-B513-4AB5-962F-F82941BC3CBC}"/>
          </ac:graphicFrameMkLst>
        </pc:graphicFrameChg>
        <pc:graphicFrameChg chg="del mod modGraphic">
          <ac:chgData name="Elise Schapira" userId="922153a7-3d05-4828-9103-57c0b5334c47" providerId="ADAL" clId="{EF29CA4B-7AF7-4E02-9C72-2F4C6C3ECB0D}" dt="2020-10-26T14:31:38.962" v="355" actId="478"/>
          <ac:graphicFrameMkLst>
            <pc:docMk/>
            <pc:sldMk cId="2579691736" sldId="386"/>
            <ac:graphicFrameMk id="41" creationId="{E29B27C4-C26B-4A0D-8450-77EF046FA962}"/>
          </ac:graphicFrameMkLst>
        </pc:graphicFrameChg>
        <pc:graphicFrameChg chg="del mod">
          <ac:chgData name="Elise Schapira" userId="922153a7-3d05-4828-9103-57c0b5334c47" providerId="ADAL" clId="{EF29CA4B-7AF7-4E02-9C72-2F4C6C3ECB0D}" dt="2020-10-26T14:31:38.962" v="355" actId="478"/>
          <ac:graphicFrameMkLst>
            <pc:docMk/>
            <pc:sldMk cId="2579691736" sldId="386"/>
            <ac:graphicFrameMk id="60" creationId="{9E1DB8C2-4349-4A24-AC6D-B0DDEBE55BFE}"/>
          </ac:graphicFrameMkLst>
        </pc:graphicFrameChg>
        <pc:graphicFrameChg chg="del">
          <ac:chgData name="Elise Schapira" userId="922153a7-3d05-4828-9103-57c0b5334c47" providerId="ADAL" clId="{EF29CA4B-7AF7-4E02-9C72-2F4C6C3ECB0D}" dt="2020-10-26T14:20:27.384" v="17" actId="478"/>
          <ac:graphicFrameMkLst>
            <pc:docMk/>
            <pc:sldMk cId="2579691736" sldId="386"/>
            <ac:graphicFrameMk id="61" creationId="{32B3F01D-DB25-41D9-8913-B1D0DF06D00B}"/>
          </ac:graphicFrameMkLst>
        </pc:graphicFrameChg>
        <pc:graphicFrameChg chg="del">
          <ac:chgData name="Elise Schapira" userId="922153a7-3d05-4828-9103-57c0b5334c47" providerId="ADAL" clId="{EF29CA4B-7AF7-4E02-9C72-2F4C6C3ECB0D}" dt="2020-10-26T14:20:38.472" v="19" actId="478"/>
          <ac:graphicFrameMkLst>
            <pc:docMk/>
            <pc:sldMk cId="2579691736" sldId="386"/>
            <ac:graphicFrameMk id="63" creationId="{1F61777B-CEE3-48B2-8A22-3E24F0636787}"/>
          </ac:graphicFrameMkLst>
        </pc:graphicFrameChg>
        <pc:graphicFrameChg chg="del">
          <ac:chgData name="Elise Schapira" userId="922153a7-3d05-4828-9103-57c0b5334c47" providerId="ADAL" clId="{EF29CA4B-7AF7-4E02-9C72-2F4C6C3ECB0D}" dt="2020-10-26T14:20:30.685" v="18" actId="478"/>
          <ac:graphicFrameMkLst>
            <pc:docMk/>
            <pc:sldMk cId="2579691736" sldId="386"/>
            <ac:graphicFrameMk id="65" creationId="{2CB9A631-B596-42AD-9DD6-CA39114F98C1}"/>
          </ac:graphicFrameMkLst>
        </pc:graphicFrameChg>
        <pc:graphicFrameChg chg="del">
          <ac:chgData name="Elise Schapira" userId="922153a7-3d05-4828-9103-57c0b5334c47" providerId="ADAL" clId="{EF29CA4B-7AF7-4E02-9C72-2F4C6C3ECB0D}" dt="2020-10-26T14:20:30.685" v="18" actId="478"/>
          <ac:graphicFrameMkLst>
            <pc:docMk/>
            <pc:sldMk cId="2579691736" sldId="386"/>
            <ac:graphicFrameMk id="67" creationId="{99D3348D-1A78-4FDD-90DE-3A09534BB23D}"/>
          </ac:graphicFrameMkLst>
        </pc:graphicFrameChg>
        <pc:graphicFrameChg chg="del">
          <ac:chgData name="Elise Schapira" userId="922153a7-3d05-4828-9103-57c0b5334c47" providerId="ADAL" clId="{EF29CA4B-7AF7-4E02-9C72-2F4C6C3ECB0D}" dt="2020-10-26T14:20:30.685" v="18" actId="478"/>
          <ac:graphicFrameMkLst>
            <pc:docMk/>
            <pc:sldMk cId="2579691736" sldId="386"/>
            <ac:graphicFrameMk id="69" creationId="{7F987122-E0DE-4D8F-933A-ACDE422CCB14}"/>
          </ac:graphicFrameMkLst>
        </pc:graphicFrameChg>
        <pc:graphicFrameChg chg="del mod">
          <ac:chgData name="Elise Schapira" userId="922153a7-3d05-4828-9103-57c0b5334c47" providerId="ADAL" clId="{EF29CA4B-7AF7-4E02-9C72-2F4C6C3ECB0D}" dt="2020-10-26T14:31:38.962" v="355" actId="478"/>
          <ac:graphicFrameMkLst>
            <pc:docMk/>
            <pc:sldMk cId="2579691736" sldId="386"/>
            <ac:graphicFrameMk id="82" creationId="{A018D88F-396A-4F0E-93F5-37B85B15C69F}"/>
          </ac:graphicFrameMkLst>
        </pc:graphicFrameChg>
        <pc:graphicFrameChg chg="del mod">
          <ac:chgData name="Elise Schapira" userId="922153a7-3d05-4828-9103-57c0b5334c47" providerId="ADAL" clId="{EF29CA4B-7AF7-4E02-9C72-2F4C6C3ECB0D}" dt="2020-10-26T14:31:38.962" v="355" actId="478"/>
          <ac:graphicFrameMkLst>
            <pc:docMk/>
            <pc:sldMk cId="2579691736" sldId="386"/>
            <ac:graphicFrameMk id="98" creationId="{7A1C057A-C2A1-46A2-8E07-91B992089CF4}"/>
          </ac:graphicFrameMkLst>
        </pc:graphicFrameChg>
        <pc:graphicFrameChg chg="del mod">
          <ac:chgData name="Elise Schapira" userId="922153a7-3d05-4828-9103-57c0b5334c47" providerId="ADAL" clId="{EF29CA4B-7AF7-4E02-9C72-2F4C6C3ECB0D}" dt="2020-10-26T14:31:38.962" v="355" actId="478"/>
          <ac:graphicFrameMkLst>
            <pc:docMk/>
            <pc:sldMk cId="2579691736" sldId="386"/>
            <ac:graphicFrameMk id="100" creationId="{D02D10A1-F098-4CA5-BDDC-A73123228079}"/>
          </ac:graphicFrameMkLst>
        </pc:graphicFrameChg>
        <pc:graphicFrameChg chg="del mod">
          <ac:chgData name="Elise Schapira" userId="922153a7-3d05-4828-9103-57c0b5334c47" providerId="ADAL" clId="{EF29CA4B-7AF7-4E02-9C72-2F4C6C3ECB0D}" dt="2020-10-26T14:31:38.962" v="355" actId="478"/>
          <ac:graphicFrameMkLst>
            <pc:docMk/>
            <pc:sldMk cId="2579691736" sldId="386"/>
            <ac:graphicFrameMk id="111" creationId="{472E3B6C-1994-44DD-A2EA-EF0FE38C3713}"/>
          </ac:graphicFrameMkLst>
        </pc:graphicFrameChg>
        <pc:picChg chg="del">
          <ac:chgData name="Elise Schapira" userId="922153a7-3d05-4828-9103-57c0b5334c47" providerId="ADAL" clId="{EF29CA4B-7AF7-4E02-9C72-2F4C6C3ECB0D}" dt="2020-10-26T14:20:25.034" v="16" actId="478"/>
          <ac:picMkLst>
            <pc:docMk/>
            <pc:sldMk cId="2579691736" sldId="386"/>
            <ac:picMk id="4" creationId="{940772FB-B703-4DBB-A667-E7F3DBDDAC69}"/>
          </ac:picMkLst>
        </pc:picChg>
        <pc:picChg chg="del">
          <ac:chgData name="Elise Schapira" userId="922153a7-3d05-4828-9103-57c0b5334c47" providerId="ADAL" clId="{EF29CA4B-7AF7-4E02-9C72-2F4C6C3ECB0D}" dt="2020-10-26T14:20:25.034" v="16" actId="478"/>
          <ac:picMkLst>
            <pc:docMk/>
            <pc:sldMk cId="2579691736" sldId="386"/>
            <ac:picMk id="6" creationId="{A1166F81-6DD4-4BF7-9A71-2338488E7185}"/>
          </ac:picMkLst>
        </pc:picChg>
        <pc:picChg chg="del">
          <ac:chgData name="Elise Schapira" userId="922153a7-3d05-4828-9103-57c0b5334c47" providerId="ADAL" clId="{EF29CA4B-7AF7-4E02-9C72-2F4C6C3ECB0D}" dt="2020-10-26T14:20:25.034" v="16" actId="478"/>
          <ac:picMkLst>
            <pc:docMk/>
            <pc:sldMk cId="2579691736" sldId="386"/>
            <ac:picMk id="8" creationId="{C1BF3838-F7AC-4F07-88B1-0EB11864B757}"/>
          </ac:picMkLst>
        </pc:picChg>
        <pc:picChg chg="del">
          <ac:chgData name="Elise Schapira" userId="922153a7-3d05-4828-9103-57c0b5334c47" providerId="ADAL" clId="{EF29CA4B-7AF7-4E02-9C72-2F4C6C3ECB0D}" dt="2020-10-26T14:31:38.962" v="355" actId="478"/>
          <ac:picMkLst>
            <pc:docMk/>
            <pc:sldMk cId="2579691736" sldId="386"/>
            <ac:picMk id="9" creationId="{FA03801F-2D46-44FC-9236-739ABEA06012}"/>
          </ac:picMkLst>
        </pc:picChg>
        <pc:picChg chg="del">
          <ac:chgData name="Elise Schapira" userId="922153a7-3d05-4828-9103-57c0b5334c47" providerId="ADAL" clId="{EF29CA4B-7AF7-4E02-9C72-2F4C6C3ECB0D}" dt="2020-10-26T14:20:30.685" v="18" actId="478"/>
          <ac:picMkLst>
            <pc:docMk/>
            <pc:sldMk cId="2579691736" sldId="386"/>
            <ac:picMk id="73" creationId="{2209400F-1C8F-4A29-8AA4-AD91669CB363}"/>
          </ac:picMkLst>
        </pc:picChg>
      </pc:sldChg>
      <pc:sldChg chg="add del">
        <pc:chgData name="Elise Schapira" userId="922153a7-3d05-4828-9103-57c0b5334c47" providerId="ADAL" clId="{EF29CA4B-7AF7-4E02-9C72-2F4C6C3ECB0D}" dt="2020-10-26T14:33:54.817" v="382" actId="47"/>
        <pc:sldMkLst>
          <pc:docMk/>
          <pc:sldMk cId="433768499" sldId="387"/>
        </pc:sldMkLst>
      </pc:sldChg>
      <pc:sldChg chg="del">
        <pc:chgData name="Elise Schapira" userId="922153a7-3d05-4828-9103-57c0b5334c47" providerId="ADAL" clId="{EF29CA4B-7AF7-4E02-9C72-2F4C6C3ECB0D}" dt="2020-10-26T14:18:36.470" v="0" actId="47"/>
        <pc:sldMkLst>
          <pc:docMk/>
          <pc:sldMk cId="4176329075" sldId="387"/>
        </pc:sldMkLst>
      </pc:sldChg>
    </pc:docChg>
  </pc:docChgLst>
  <pc:docChgLst>
    <pc:chgData name="Kyle Tidswell-Brown" userId="3518c4a0-5c99-4880-b127-cb60ccf11a39" providerId="ADAL" clId="{360A0725-6C12-487F-8F02-B9B07739F1A7}"/>
    <pc:docChg chg="undo custSel modSld">
      <pc:chgData name="Kyle Tidswell-Brown" userId="3518c4a0-5c99-4880-b127-cb60ccf11a39" providerId="ADAL" clId="{360A0725-6C12-487F-8F02-B9B07739F1A7}" dt="2020-10-22T15:03:48.089" v="2" actId="20577"/>
      <pc:docMkLst>
        <pc:docMk/>
      </pc:docMkLst>
      <pc:sldChg chg="modSp mod">
        <pc:chgData name="Kyle Tidswell-Brown" userId="3518c4a0-5c99-4880-b127-cb60ccf11a39" providerId="ADAL" clId="{360A0725-6C12-487F-8F02-B9B07739F1A7}" dt="2020-10-22T15:03:48.089" v="2" actId="20577"/>
        <pc:sldMkLst>
          <pc:docMk/>
          <pc:sldMk cId="4176329075" sldId="387"/>
        </pc:sldMkLst>
        <pc:graphicFrameChg chg="modGraphic">
          <ac:chgData name="Kyle Tidswell-Brown" userId="3518c4a0-5c99-4880-b127-cb60ccf11a39" providerId="ADAL" clId="{360A0725-6C12-487F-8F02-B9B07739F1A7}" dt="2020-10-22T15:03:48.089" v="2" actId="20577"/>
          <ac:graphicFrameMkLst>
            <pc:docMk/>
            <pc:sldMk cId="4176329075" sldId="387"/>
            <ac:graphicFrameMk id="7" creationId="{BCE4B63B-05FB-4FDA-9455-938489060C9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413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3A83C866-0A1C-41DE-9FAD-543B88A0BC9D}"/>
              </a:ext>
            </a:extLst>
          </p:cNvPr>
          <p:cNvSpPr txBox="1"/>
          <p:nvPr/>
        </p:nvSpPr>
        <p:spPr>
          <a:xfrm>
            <a:off x="3429000" y="481262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3C8425-89B1-4155-A8BA-3A97EF2CB700}"/>
              </a:ext>
            </a:extLst>
          </p:cNvPr>
          <p:cNvSpPr txBox="1"/>
          <p:nvPr/>
        </p:nvSpPr>
        <p:spPr>
          <a:xfrm>
            <a:off x="3429000" y="3408062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00495B1-284B-461D-8005-35FDCBBC01C6}"/>
              </a:ext>
            </a:extLst>
          </p:cNvPr>
          <p:cNvSpPr txBox="1"/>
          <p:nvPr/>
        </p:nvSpPr>
        <p:spPr>
          <a:xfrm>
            <a:off x="3429000" y="6334862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D50A9390-250B-4F9F-AC66-0E69897E4F80}"/>
              </a:ext>
            </a:extLst>
          </p:cNvPr>
          <p:cNvSpPr txBox="1"/>
          <p:nvPr/>
        </p:nvSpPr>
        <p:spPr>
          <a:xfrm>
            <a:off x="3429000" y="481262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4289B9-F05E-42EE-B9E7-30E143377C2F}"/>
              </a:ext>
            </a:extLst>
          </p:cNvPr>
          <p:cNvSpPr txBox="1"/>
          <p:nvPr/>
        </p:nvSpPr>
        <p:spPr>
          <a:xfrm>
            <a:off x="3429000" y="3408062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0F17654-440C-44EB-8FBC-9F9D7328AD70}"/>
              </a:ext>
            </a:extLst>
          </p:cNvPr>
          <p:cNvSpPr txBox="1"/>
          <p:nvPr/>
        </p:nvSpPr>
        <p:spPr>
          <a:xfrm>
            <a:off x="3429000" y="6334862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6917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dcmitype/"/>
    <ds:schemaRef ds:uri="http://www.w3.org/XML/1998/namespace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0f0ae0ff-29c4-4766-b250-c1a9bee8d430"/>
    <ds:schemaRef ds:uri="86144f90-c7b6-48d0-aae5-f5e9e48cc3df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440500C-21AA-4F69-8737-5467575D69C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12112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Kilometres Interactive Main Activity</dc:title>
  <dc:creator>Sian Stebbings</dc:creator>
  <cp:lastModifiedBy>Elise Schapira</cp:lastModifiedBy>
  <cp:revision>51</cp:revision>
  <dcterms:created xsi:type="dcterms:W3CDTF">2018-10-23T11:51:23Z</dcterms:created>
  <dcterms:modified xsi:type="dcterms:W3CDTF">2020-10-26T14:34:16Z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