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B4B4B4"/>
    <a:srgbClr val="FF9933"/>
    <a:srgbClr val="9F9F9F"/>
    <a:srgbClr val="616160"/>
    <a:srgbClr val="FF0000"/>
    <a:srgbClr val="C642B6"/>
    <a:srgbClr val="F1CFED"/>
    <a:srgbClr val="6699FF"/>
    <a:srgbClr val="FFF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62C19E-29B8-4B62-9EAF-85D3D1BEDB00}" v="32" dt="2020-05-28T16:44:34.4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06" autoAdjust="0"/>
    <p:restoredTop sz="94669"/>
  </p:normalViewPr>
  <p:slideViewPr>
    <p:cSldViewPr snapToGrid="0">
      <p:cViewPr varScale="1">
        <p:scale>
          <a:sx n="56" d="100"/>
          <a:sy n="56" d="100"/>
        </p:scale>
        <p:origin x="301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7662C19E-29B8-4B62-9EAF-85D3D1BEDB00}"/>
    <pc:docChg chg="undo custSel addSld delSld modSld">
      <pc:chgData name="Rachael Green" userId="89c6f63e-7657-4ad0-8dd4-6f0c32cf62df" providerId="ADAL" clId="{7662C19E-29B8-4B62-9EAF-85D3D1BEDB00}" dt="2020-05-29T07:19:08.763" v="199" actId="1035"/>
      <pc:docMkLst>
        <pc:docMk/>
      </pc:docMkLst>
      <pc:sldChg chg="addSp delSp modSp mod setBg">
        <pc:chgData name="Rachael Green" userId="89c6f63e-7657-4ad0-8dd4-6f0c32cf62df" providerId="ADAL" clId="{7662C19E-29B8-4B62-9EAF-85D3D1BEDB00}" dt="2020-05-29T07:19:08.763" v="199" actId="1035"/>
        <pc:sldMkLst>
          <pc:docMk/>
          <pc:sldMk cId="2043374815" sldId="387"/>
        </pc:sldMkLst>
        <pc:spChg chg="del">
          <ac:chgData name="Rachael Green" userId="89c6f63e-7657-4ad0-8dd4-6f0c32cf62df" providerId="ADAL" clId="{7662C19E-29B8-4B62-9EAF-85D3D1BEDB00}" dt="2020-05-28T16:18:39.555" v="1" actId="478"/>
          <ac:spMkLst>
            <pc:docMk/>
            <pc:sldMk cId="2043374815" sldId="387"/>
            <ac:spMk id="6" creationId="{5BDFAC3A-21A3-4BE3-A3AD-3F2461A6203E}"/>
          </ac:spMkLst>
        </pc:spChg>
        <pc:spChg chg="add mod">
          <ac:chgData name="Rachael Green" userId="89c6f63e-7657-4ad0-8dd4-6f0c32cf62df" providerId="ADAL" clId="{7662C19E-29B8-4B62-9EAF-85D3D1BEDB00}" dt="2020-05-28T16:21:50.118" v="20" actId="1076"/>
          <ac:spMkLst>
            <pc:docMk/>
            <pc:sldMk cId="2043374815" sldId="387"/>
            <ac:spMk id="8" creationId="{EA2F82C1-0F9B-427A-9151-F74887818ACB}"/>
          </ac:spMkLst>
        </pc:spChg>
        <pc:spChg chg="del">
          <ac:chgData name="Rachael Green" userId="89c6f63e-7657-4ad0-8dd4-6f0c32cf62df" providerId="ADAL" clId="{7662C19E-29B8-4B62-9EAF-85D3D1BEDB00}" dt="2020-05-28T16:18:39.555" v="1" actId="478"/>
          <ac:spMkLst>
            <pc:docMk/>
            <pc:sldMk cId="2043374815" sldId="387"/>
            <ac:spMk id="40" creationId="{196CF1E9-DD07-4E6B-A94D-0AFFF36CAABF}"/>
          </ac:spMkLst>
        </pc:spChg>
        <pc:spChg chg="del">
          <ac:chgData name="Rachael Green" userId="89c6f63e-7657-4ad0-8dd4-6f0c32cf62df" providerId="ADAL" clId="{7662C19E-29B8-4B62-9EAF-85D3D1BEDB00}" dt="2020-05-28T16:18:39.555" v="1" actId="478"/>
          <ac:spMkLst>
            <pc:docMk/>
            <pc:sldMk cId="2043374815" sldId="387"/>
            <ac:spMk id="43" creationId="{2295E61A-84A9-46E9-BAA7-899AAC9A2241}"/>
          </ac:spMkLst>
        </pc:spChg>
        <pc:spChg chg="del">
          <ac:chgData name="Rachael Green" userId="89c6f63e-7657-4ad0-8dd4-6f0c32cf62df" providerId="ADAL" clId="{7662C19E-29B8-4B62-9EAF-85D3D1BEDB00}" dt="2020-05-28T16:18:39.555" v="1" actId="478"/>
          <ac:spMkLst>
            <pc:docMk/>
            <pc:sldMk cId="2043374815" sldId="387"/>
            <ac:spMk id="46" creationId="{8DF958E5-87BD-45D6-8A67-35346D4880CA}"/>
          </ac:spMkLst>
        </pc:spChg>
        <pc:spChg chg="del">
          <ac:chgData name="Rachael Green" userId="89c6f63e-7657-4ad0-8dd4-6f0c32cf62df" providerId="ADAL" clId="{7662C19E-29B8-4B62-9EAF-85D3D1BEDB00}" dt="2020-05-28T16:18:39.555" v="1" actId="478"/>
          <ac:spMkLst>
            <pc:docMk/>
            <pc:sldMk cId="2043374815" sldId="387"/>
            <ac:spMk id="51" creationId="{11DFEE0B-8ED3-4CD5-8519-DA2E3E237DA2}"/>
          </ac:spMkLst>
        </pc:spChg>
        <pc:spChg chg="del">
          <ac:chgData name="Rachael Green" userId="89c6f63e-7657-4ad0-8dd4-6f0c32cf62df" providerId="ADAL" clId="{7662C19E-29B8-4B62-9EAF-85D3D1BEDB00}" dt="2020-05-28T16:18:39.555" v="1" actId="478"/>
          <ac:spMkLst>
            <pc:docMk/>
            <pc:sldMk cId="2043374815" sldId="387"/>
            <ac:spMk id="52" creationId="{978C9320-8FEE-4409-BBA4-31279BF3D957}"/>
          </ac:spMkLst>
        </pc:spChg>
        <pc:spChg chg="del">
          <ac:chgData name="Rachael Green" userId="89c6f63e-7657-4ad0-8dd4-6f0c32cf62df" providerId="ADAL" clId="{7662C19E-29B8-4B62-9EAF-85D3D1BEDB00}" dt="2020-05-28T16:18:39.555" v="1" actId="478"/>
          <ac:spMkLst>
            <pc:docMk/>
            <pc:sldMk cId="2043374815" sldId="387"/>
            <ac:spMk id="57" creationId="{25D823E5-6041-4CA5-8E7D-BC85BA856137}"/>
          </ac:spMkLst>
        </pc:spChg>
        <pc:spChg chg="del">
          <ac:chgData name="Rachael Green" userId="89c6f63e-7657-4ad0-8dd4-6f0c32cf62df" providerId="ADAL" clId="{7662C19E-29B8-4B62-9EAF-85D3D1BEDB00}" dt="2020-05-28T16:18:39.555" v="1" actId="478"/>
          <ac:spMkLst>
            <pc:docMk/>
            <pc:sldMk cId="2043374815" sldId="387"/>
            <ac:spMk id="68" creationId="{7E4F7837-F57E-4E19-B941-2ECA1602939A}"/>
          </ac:spMkLst>
        </pc:spChg>
        <pc:spChg chg="del">
          <ac:chgData name="Rachael Green" userId="89c6f63e-7657-4ad0-8dd4-6f0c32cf62df" providerId="ADAL" clId="{7662C19E-29B8-4B62-9EAF-85D3D1BEDB00}" dt="2020-05-28T16:18:39.555" v="1" actId="478"/>
          <ac:spMkLst>
            <pc:docMk/>
            <pc:sldMk cId="2043374815" sldId="387"/>
            <ac:spMk id="72" creationId="{DBB38479-86CB-4398-8278-C9A2B7AFA026}"/>
          </ac:spMkLst>
        </pc:spChg>
        <pc:spChg chg="add mod">
          <ac:chgData name="Rachael Green" userId="89c6f63e-7657-4ad0-8dd4-6f0c32cf62df" providerId="ADAL" clId="{7662C19E-29B8-4B62-9EAF-85D3D1BEDB00}" dt="2020-05-28T16:22:32.928" v="36" actId="465"/>
          <ac:spMkLst>
            <pc:docMk/>
            <pc:sldMk cId="2043374815" sldId="387"/>
            <ac:spMk id="73" creationId="{85F770B9-7C33-4C96-8C40-927FA0B67230}"/>
          </ac:spMkLst>
        </pc:spChg>
        <pc:spChg chg="add mod">
          <ac:chgData name="Rachael Green" userId="89c6f63e-7657-4ad0-8dd4-6f0c32cf62df" providerId="ADAL" clId="{7662C19E-29B8-4B62-9EAF-85D3D1BEDB00}" dt="2020-05-28T16:22:32.928" v="36" actId="465"/>
          <ac:spMkLst>
            <pc:docMk/>
            <pc:sldMk cId="2043374815" sldId="387"/>
            <ac:spMk id="74" creationId="{3BFF5A49-884E-4F98-BB1B-6B017E8EF16D}"/>
          </ac:spMkLst>
        </pc:spChg>
        <pc:spChg chg="add mod">
          <ac:chgData name="Rachael Green" userId="89c6f63e-7657-4ad0-8dd4-6f0c32cf62df" providerId="ADAL" clId="{7662C19E-29B8-4B62-9EAF-85D3D1BEDB00}" dt="2020-05-28T16:22:32.928" v="36" actId="465"/>
          <ac:spMkLst>
            <pc:docMk/>
            <pc:sldMk cId="2043374815" sldId="387"/>
            <ac:spMk id="75" creationId="{B8110664-2B60-4F55-9BCC-766ECBF02879}"/>
          </ac:spMkLst>
        </pc:spChg>
        <pc:spChg chg="del">
          <ac:chgData name="Rachael Green" userId="89c6f63e-7657-4ad0-8dd4-6f0c32cf62df" providerId="ADAL" clId="{7662C19E-29B8-4B62-9EAF-85D3D1BEDB00}" dt="2020-05-28T16:18:39.555" v="1" actId="478"/>
          <ac:spMkLst>
            <pc:docMk/>
            <pc:sldMk cId="2043374815" sldId="387"/>
            <ac:spMk id="77" creationId="{497B604F-CE16-432B-AE0D-39995D763201}"/>
          </ac:spMkLst>
        </pc:spChg>
        <pc:spChg chg="del">
          <ac:chgData name="Rachael Green" userId="89c6f63e-7657-4ad0-8dd4-6f0c32cf62df" providerId="ADAL" clId="{7662C19E-29B8-4B62-9EAF-85D3D1BEDB00}" dt="2020-05-28T16:18:39.555" v="1" actId="478"/>
          <ac:spMkLst>
            <pc:docMk/>
            <pc:sldMk cId="2043374815" sldId="387"/>
            <ac:spMk id="78" creationId="{D769D7F9-279D-4803-83EC-A1C7D92D096E}"/>
          </ac:spMkLst>
        </pc:spChg>
        <pc:spChg chg="del">
          <ac:chgData name="Rachael Green" userId="89c6f63e-7657-4ad0-8dd4-6f0c32cf62df" providerId="ADAL" clId="{7662C19E-29B8-4B62-9EAF-85D3D1BEDB00}" dt="2020-05-28T16:18:39.555" v="1" actId="478"/>
          <ac:spMkLst>
            <pc:docMk/>
            <pc:sldMk cId="2043374815" sldId="387"/>
            <ac:spMk id="79" creationId="{847C682B-C9B3-4B0D-969B-A89CFC3A57A4}"/>
          </ac:spMkLst>
        </pc:spChg>
        <pc:spChg chg="del">
          <ac:chgData name="Rachael Green" userId="89c6f63e-7657-4ad0-8dd4-6f0c32cf62df" providerId="ADAL" clId="{7662C19E-29B8-4B62-9EAF-85D3D1BEDB00}" dt="2020-05-28T16:18:39.555" v="1" actId="478"/>
          <ac:spMkLst>
            <pc:docMk/>
            <pc:sldMk cId="2043374815" sldId="387"/>
            <ac:spMk id="80" creationId="{58209754-1ABD-4F4C-B3DE-FAFD0AC753A8}"/>
          </ac:spMkLst>
        </pc:spChg>
        <pc:spChg chg="add mod">
          <ac:chgData name="Rachael Green" userId="89c6f63e-7657-4ad0-8dd4-6f0c32cf62df" providerId="ADAL" clId="{7662C19E-29B8-4B62-9EAF-85D3D1BEDB00}" dt="2020-05-28T16:23:34.850" v="71" actId="1036"/>
          <ac:spMkLst>
            <pc:docMk/>
            <pc:sldMk cId="2043374815" sldId="387"/>
            <ac:spMk id="96" creationId="{2F2A4BC8-8F54-4DA7-8460-FDD947362A80}"/>
          </ac:spMkLst>
        </pc:spChg>
        <pc:spChg chg="add mod">
          <ac:chgData name="Rachael Green" userId="89c6f63e-7657-4ad0-8dd4-6f0c32cf62df" providerId="ADAL" clId="{7662C19E-29B8-4B62-9EAF-85D3D1BEDB00}" dt="2020-05-28T16:24:04.239" v="86" actId="553"/>
          <ac:spMkLst>
            <pc:docMk/>
            <pc:sldMk cId="2043374815" sldId="387"/>
            <ac:spMk id="97" creationId="{CE54E4DB-9E6C-4066-BC5A-90D24D426BFD}"/>
          </ac:spMkLst>
        </pc:spChg>
        <pc:spChg chg="add mod">
          <ac:chgData name="Rachael Green" userId="89c6f63e-7657-4ad0-8dd4-6f0c32cf62df" providerId="ADAL" clId="{7662C19E-29B8-4B62-9EAF-85D3D1BEDB00}" dt="2020-05-28T16:45:20.367" v="194" actId="1037"/>
          <ac:spMkLst>
            <pc:docMk/>
            <pc:sldMk cId="2043374815" sldId="387"/>
            <ac:spMk id="98" creationId="{78F00203-1A97-4097-A62D-C5DE9CE3A4AD}"/>
          </ac:spMkLst>
        </pc:spChg>
        <pc:spChg chg="add mod">
          <ac:chgData name="Rachael Green" userId="89c6f63e-7657-4ad0-8dd4-6f0c32cf62df" providerId="ADAL" clId="{7662C19E-29B8-4B62-9EAF-85D3D1BEDB00}" dt="2020-05-28T16:45:15.335" v="193" actId="1035"/>
          <ac:spMkLst>
            <pc:docMk/>
            <pc:sldMk cId="2043374815" sldId="387"/>
            <ac:spMk id="99" creationId="{9BC67484-A592-4580-ADF2-0C63C594C976}"/>
          </ac:spMkLst>
        </pc:spChg>
        <pc:spChg chg="add mod">
          <ac:chgData name="Rachael Green" userId="89c6f63e-7657-4ad0-8dd4-6f0c32cf62df" providerId="ADAL" clId="{7662C19E-29B8-4B62-9EAF-85D3D1BEDB00}" dt="2020-05-28T16:45:15.335" v="193" actId="1035"/>
          <ac:spMkLst>
            <pc:docMk/>
            <pc:sldMk cId="2043374815" sldId="387"/>
            <ac:spMk id="100" creationId="{CEB8ADC2-F1F0-433D-B68C-B879A00D90E1}"/>
          </ac:spMkLst>
        </pc:spChg>
        <pc:spChg chg="add mod">
          <ac:chgData name="Rachael Green" userId="89c6f63e-7657-4ad0-8dd4-6f0c32cf62df" providerId="ADAL" clId="{7662C19E-29B8-4B62-9EAF-85D3D1BEDB00}" dt="2020-05-28T16:45:20.367" v="194" actId="1037"/>
          <ac:spMkLst>
            <pc:docMk/>
            <pc:sldMk cId="2043374815" sldId="387"/>
            <ac:spMk id="101" creationId="{7EC781CA-D78F-40F5-8E53-3AFDD7AD49F9}"/>
          </ac:spMkLst>
        </pc:spChg>
        <pc:spChg chg="add mod">
          <ac:chgData name="Rachael Green" userId="89c6f63e-7657-4ad0-8dd4-6f0c32cf62df" providerId="ADAL" clId="{7662C19E-29B8-4B62-9EAF-85D3D1BEDB00}" dt="2020-05-28T16:26:59.930" v="172" actId="1038"/>
          <ac:spMkLst>
            <pc:docMk/>
            <pc:sldMk cId="2043374815" sldId="387"/>
            <ac:spMk id="102" creationId="{D32B0A7F-4AE0-447B-8AB7-1EF44895472D}"/>
          </ac:spMkLst>
        </pc:spChg>
        <pc:spChg chg="add mod">
          <ac:chgData name="Rachael Green" userId="89c6f63e-7657-4ad0-8dd4-6f0c32cf62df" providerId="ADAL" clId="{7662C19E-29B8-4B62-9EAF-85D3D1BEDB00}" dt="2020-05-28T16:26:59.930" v="172" actId="1038"/>
          <ac:spMkLst>
            <pc:docMk/>
            <pc:sldMk cId="2043374815" sldId="387"/>
            <ac:spMk id="103" creationId="{EA2B63D6-1B50-47FB-8F0F-D466DA73578F}"/>
          </ac:spMkLst>
        </pc:spChg>
        <pc:spChg chg="add mod">
          <ac:chgData name="Rachael Green" userId="89c6f63e-7657-4ad0-8dd4-6f0c32cf62df" providerId="ADAL" clId="{7662C19E-29B8-4B62-9EAF-85D3D1BEDB00}" dt="2020-05-28T16:26:59.930" v="172" actId="1038"/>
          <ac:spMkLst>
            <pc:docMk/>
            <pc:sldMk cId="2043374815" sldId="387"/>
            <ac:spMk id="104" creationId="{B194C0E3-1228-417D-B630-05E011D1BCC9}"/>
          </ac:spMkLst>
        </pc:spChg>
        <pc:spChg chg="add mod">
          <ac:chgData name="Rachael Green" userId="89c6f63e-7657-4ad0-8dd4-6f0c32cf62df" providerId="ADAL" clId="{7662C19E-29B8-4B62-9EAF-85D3D1BEDB00}" dt="2020-05-28T16:26:59.930" v="172" actId="1038"/>
          <ac:spMkLst>
            <pc:docMk/>
            <pc:sldMk cId="2043374815" sldId="387"/>
            <ac:spMk id="105" creationId="{84B028F9-736B-4265-948B-AB90EABABD95}"/>
          </ac:spMkLst>
        </pc:spChg>
        <pc:spChg chg="add mod">
          <ac:chgData name="Rachael Green" userId="89c6f63e-7657-4ad0-8dd4-6f0c32cf62df" providerId="ADAL" clId="{7662C19E-29B8-4B62-9EAF-85D3D1BEDB00}" dt="2020-05-28T16:26:59.930" v="172" actId="1038"/>
          <ac:spMkLst>
            <pc:docMk/>
            <pc:sldMk cId="2043374815" sldId="387"/>
            <ac:spMk id="106" creationId="{F05B9A9B-3551-4AEF-A262-6AFE4A448E02}"/>
          </ac:spMkLst>
        </pc:spChg>
        <pc:spChg chg="add mod">
          <ac:chgData name="Rachael Green" userId="89c6f63e-7657-4ad0-8dd4-6f0c32cf62df" providerId="ADAL" clId="{7662C19E-29B8-4B62-9EAF-85D3D1BEDB00}" dt="2020-05-28T16:26:59.930" v="172" actId="1038"/>
          <ac:spMkLst>
            <pc:docMk/>
            <pc:sldMk cId="2043374815" sldId="387"/>
            <ac:spMk id="107" creationId="{75C6AFCB-26F6-4082-A368-12F13BD9D1DD}"/>
          </ac:spMkLst>
        </pc:spChg>
        <pc:spChg chg="add mod">
          <ac:chgData name="Rachael Green" userId="89c6f63e-7657-4ad0-8dd4-6f0c32cf62df" providerId="ADAL" clId="{7662C19E-29B8-4B62-9EAF-85D3D1BEDB00}" dt="2020-05-28T16:45:28.056" v="195" actId="1035"/>
          <ac:spMkLst>
            <pc:docMk/>
            <pc:sldMk cId="2043374815" sldId="387"/>
            <ac:spMk id="108" creationId="{F0027592-2734-43EB-A3D9-5737DCBEEF96}"/>
          </ac:spMkLst>
        </pc:spChg>
        <pc:spChg chg="add mod">
          <ac:chgData name="Rachael Green" userId="89c6f63e-7657-4ad0-8dd4-6f0c32cf62df" providerId="ADAL" clId="{7662C19E-29B8-4B62-9EAF-85D3D1BEDB00}" dt="2020-05-28T16:45:28.056" v="195" actId="1035"/>
          <ac:spMkLst>
            <pc:docMk/>
            <pc:sldMk cId="2043374815" sldId="387"/>
            <ac:spMk id="109" creationId="{1C47D08E-7E71-4A8E-AC7D-B4897F114381}"/>
          </ac:spMkLst>
        </pc:spChg>
        <pc:spChg chg="add mod">
          <ac:chgData name="Rachael Green" userId="89c6f63e-7657-4ad0-8dd4-6f0c32cf62df" providerId="ADAL" clId="{7662C19E-29B8-4B62-9EAF-85D3D1BEDB00}" dt="2020-05-28T16:45:28.056" v="195" actId="1035"/>
          <ac:spMkLst>
            <pc:docMk/>
            <pc:sldMk cId="2043374815" sldId="387"/>
            <ac:spMk id="110" creationId="{624D6D6B-91D4-414F-9D63-0885B7E29285}"/>
          </ac:spMkLst>
        </pc:spChg>
        <pc:spChg chg="add mod">
          <ac:chgData name="Rachael Green" userId="89c6f63e-7657-4ad0-8dd4-6f0c32cf62df" providerId="ADAL" clId="{7662C19E-29B8-4B62-9EAF-85D3D1BEDB00}" dt="2020-05-28T16:26:59.930" v="172" actId="1038"/>
          <ac:spMkLst>
            <pc:docMk/>
            <pc:sldMk cId="2043374815" sldId="387"/>
            <ac:spMk id="111" creationId="{CA86BB83-3E26-4E20-9554-CD64CA5DD573}"/>
          </ac:spMkLst>
        </pc:spChg>
        <pc:spChg chg="add mod">
          <ac:chgData name="Rachael Green" userId="89c6f63e-7657-4ad0-8dd4-6f0c32cf62df" providerId="ADAL" clId="{7662C19E-29B8-4B62-9EAF-85D3D1BEDB00}" dt="2020-05-28T16:26:59.930" v="172" actId="1038"/>
          <ac:spMkLst>
            <pc:docMk/>
            <pc:sldMk cId="2043374815" sldId="387"/>
            <ac:spMk id="112" creationId="{D32F9C5E-3191-4E09-9C0E-A54ED6D9C60E}"/>
          </ac:spMkLst>
        </pc:spChg>
        <pc:spChg chg="add mod">
          <ac:chgData name="Rachael Green" userId="89c6f63e-7657-4ad0-8dd4-6f0c32cf62df" providerId="ADAL" clId="{7662C19E-29B8-4B62-9EAF-85D3D1BEDB00}" dt="2020-05-28T16:26:59.930" v="172" actId="1038"/>
          <ac:spMkLst>
            <pc:docMk/>
            <pc:sldMk cId="2043374815" sldId="387"/>
            <ac:spMk id="113" creationId="{DE951B81-10D1-4C00-BB50-34A86D2BAEA6}"/>
          </ac:spMkLst>
        </pc:spChg>
        <pc:spChg chg="add mod">
          <ac:chgData name="Rachael Green" userId="89c6f63e-7657-4ad0-8dd4-6f0c32cf62df" providerId="ADAL" clId="{7662C19E-29B8-4B62-9EAF-85D3D1BEDB00}" dt="2020-05-28T16:26:59.930" v="172" actId="1038"/>
          <ac:spMkLst>
            <pc:docMk/>
            <pc:sldMk cId="2043374815" sldId="387"/>
            <ac:spMk id="114" creationId="{2D0DEDA0-AF72-4A5F-A775-81EF12F2CEF6}"/>
          </ac:spMkLst>
        </pc:spChg>
        <pc:spChg chg="add mod">
          <ac:chgData name="Rachael Green" userId="89c6f63e-7657-4ad0-8dd4-6f0c32cf62df" providerId="ADAL" clId="{7662C19E-29B8-4B62-9EAF-85D3D1BEDB00}" dt="2020-05-28T16:26:59.930" v="172" actId="1038"/>
          <ac:spMkLst>
            <pc:docMk/>
            <pc:sldMk cId="2043374815" sldId="387"/>
            <ac:spMk id="115" creationId="{024AC247-8412-43D6-9970-185178859FFD}"/>
          </ac:spMkLst>
        </pc:spChg>
        <pc:spChg chg="add mod">
          <ac:chgData name="Rachael Green" userId="89c6f63e-7657-4ad0-8dd4-6f0c32cf62df" providerId="ADAL" clId="{7662C19E-29B8-4B62-9EAF-85D3D1BEDB00}" dt="2020-05-28T16:26:59.930" v="172" actId="1038"/>
          <ac:spMkLst>
            <pc:docMk/>
            <pc:sldMk cId="2043374815" sldId="387"/>
            <ac:spMk id="116" creationId="{A37857FF-2749-46EC-BC28-6F8437024B08}"/>
          </ac:spMkLst>
        </pc:spChg>
        <pc:spChg chg="add mod">
          <ac:chgData name="Rachael Green" userId="89c6f63e-7657-4ad0-8dd4-6f0c32cf62df" providerId="ADAL" clId="{7662C19E-29B8-4B62-9EAF-85D3D1BEDB00}" dt="2020-05-29T07:19:08.763" v="199" actId="1035"/>
          <ac:spMkLst>
            <pc:docMk/>
            <pc:sldMk cId="2043374815" sldId="387"/>
            <ac:spMk id="117" creationId="{34E9044F-A4AB-44C4-A96D-9E9F5B6FDD08}"/>
          </ac:spMkLst>
        </pc:spChg>
        <pc:spChg chg="add mod">
          <ac:chgData name="Rachael Green" userId="89c6f63e-7657-4ad0-8dd4-6f0c32cf62df" providerId="ADAL" clId="{7662C19E-29B8-4B62-9EAF-85D3D1BEDB00}" dt="2020-05-28T16:26:51.527" v="157" actId="14100"/>
          <ac:spMkLst>
            <pc:docMk/>
            <pc:sldMk cId="2043374815" sldId="387"/>
            <ac:spMk id="118" creationId="{6FD0C639-B939-43AE-BC25-716BDBBCE2C2}"/>
          </ac:spMkLst>
        </pc:spChg>
        <pc:grpChg chg="del">
          <ac:chgData name="Rachael Green" userId="89c6f63e-7657-4ad0-8dd4-6f0c32cf62df" providerId="ADAL" clId="{7662C19E-29B8-4B62-9EAF-85D3D1BEDB00}" dt="2020-05-28T16:18:39.555" v="1" actId="478"/>
          <ac:grpSpMkLst>
            <pc:docMk/>
            <pc:sldMk cId="2043374815" sldId="387"/>
            <ac:grpSpMk id="7" creationId="{4D51349A-066F-44AD-8EF5-952E3B3F828C}"/>
          </ac:grpSpMkLst>
        </pc:grpChg>
        <pc:grpChg chg="del">
          <ac:chgData name="Rachael Green" userId="89c6f63e-7657-4ad0-8dd4-6f0c32cf62df" providerId="ADAL" clId="{7662C19E-29B8-4B62-9EAF-85D3D1BEDB00}" dt="2020-05-28T16:18:39.555" v="1" actId="478"/>
          <ac:grpSpMkLst>
            <pc:docMk/>
            <pc:sldMk cId="2043374815" sldId="387"/>
            <ac:grpSpMk id="62" creationId="{A2B722D0-2F3B-4416-91C2-A48CB686B9D7}"/>
          </ac:grpSpMkLst>
        </pc:grpChg>
        <pc:grpChg chg="del">
          <ac:chgData name="Rachael Green" userId="89c6f63e-7657-4ad0-8dd4-6f0c32cf62df" providerId="ADAL" clId="{7662C19E-29B8-4B62-9EAF-85D3D1BEDB00}" dt="2020-05-28T16:18:39.555" v="1" actId="478"/>
          <ac:grpSpMkLst>
            <pc:docMk/>
            <pc:sldMk cId="2043374815" sldId="387"/>
            <ac:grpSpMk id="65" creationId="{8EF0DEDF-F408-4B72-B585-186F124BF4BA}"/>
          </ac:grpSpMkLst>
        </pc:grpChg>
        <pc:grpChg chg="del">
          <ac:chgData name="Rachael Green" userId="89c6f63e-7657-4ad0-8dd4-6f0c32cf62df" providerId="ADAL" clId="{7662C19E-29B8-4B62-9EAF-85D3D1BEDB00}" dt="2020-05-28T16:18:39.555" v="1" actId="478"/>
          <ac:grpSpMkLst>
            <pc:docMk/>
            <pc:sldMk cId="2043374815" sldId="387"/>
            <ac:grpSpMk id="83" creationId="{7B09E4BD-6605-4211-BACD-37DE11CD73EE}"/>
          </ac:grpSpMkLst>
        </pc:grpChg>
        <pc:grpChg chg="del">
          <ac:chgData name="Rachael Green" userId="89c6f63e-7657-4ad0-8dd4-6f0c32cf62df" providerId="ADAL" clId="{7662C19E-29B8-4B62-9EAF-85D3D1BEDB00}" dt="2020-05-28T16:18:39.555" v="1" actId="478"/>
          <ac:grpSpMkLst>
            <pc:docMk/>
            <pc:sldMk cId="2043374815" sldId="387"/>
            <ac:grpSpMk id="91" creationId="{0127D574-C8DA-490B-A568-8E498800FFD6}"/>
          </ac:grpSpMkLst>
        </pc:grpChg>
        <pc:graphicFrameChg chg="del">
          <ac:chgData name="Rachael Green" userId="89c6f63e-7657-4ad0-8dd4-6f0c32cf62df" providerId="ADAL" clId="{7662C19E-29B8-4B62-9EAF-85D3D1BEDB00}" dt="2020-05-28T16:18:39.555" v="1" actId="478"/>
          <ac:graphicFrameMkLst>
            <pc:docMk/>
            <pc:sldMk cId="2043374815" sldId="387"/>
            <ac:graphicFrameMk id="2" creationId="{9BADF315-1363-4434-A115-6F6980B2FEBA}"/>
          </ac:graphicFrameMkLst>
        </pc:graphicFrameChg>
        <pc:graphicFrameChg chg="del">
          <ac:chgData name="Rachael Green" userId="89c6f63e-7657-4ad0-8dd4-6f0c32cf62df" providerId="ADAL" clId="{7662C19E-29B8-4B62-9EAF-85D3D1BEDB00}" dt="2020-05-28T16:18:39.555" v="1" actId="478"/>
          <ac:graphicFrameMkLst>
            <pc:docMk/>
            <pc:sldMk cId="2043374815" sldId="387"/>
            <ac:graphicFrameMk id="3" creationId="{A3D515C9-0113-4198-917F-896F035B05C6}"/>
          </ac:graphicFrameMkLst>
        </pc:graphicFrameChg>
        <pc:graphicFrameChg chg="del">
          <ac:chgData name="Rachael Green" userId="89c6f63e-7657-4ad0-8dd4-6f0c32cf62df" providerId="ADAL" clId="{7662C19E-29B8-4B62-9EAF-85D3D1BEDB00}" dt="2020-05-28T16:18:39.555" v="1" actId="478"/>
          <ac:graphicFrameMkLst>
            <pc:docMk/>
            <pc:sldMk cId="2043374815" sldId="387"/>
            <ac:graphicFrameMk id="4" creationId="{EFB3214C-05EC-4A89-B465-54E3B7BB1C57}"/>
          </ac:graphicFrameMkLst>
        </pc:graphicFrameChg>
        <pc:graphicFrameChg chg="del">
          <ac:chgData name="Rachael Green" userId="89c6f63e-7657-4ad0-8dd4-6f0c32cf62df" providerId="ADAL" clId="{7662C19E-29B8-4B62-9EAF-85D3D1BEDB00}" dt="2020-05-28T16:18:39.555" v="1" actId="478"/>
          <ac:graphicFrameMkLst>
            <pc:docMk/>
            <pc:sldMk cId="2043374815" sldId="387"/>
            <ac:graphicFrameMk id="28" creationId="{E7C45777-4C01-416C-94D3-FC417BB2F57D}"/>
          </ac:graphicFrameMkLst>
        </pc:graphicFrameChg>
        <pc:graphicFrameChg chg="del">
          <ac:chgData name="Rachael Green" userId="89c6f63e-7657-4ad0-8dd4-6f0c32cf62df" providerId="ADAL" clId="{7662C19E-29B8-4B62-9EAF-85D3D1BEDB00}" dt="2020-05-28T16:18:39.555" v="1" actId="478"/>
          <ac:graphicFrameMkLst>
            <pc:docMk/>
            <pc:sldMk cId="2043374815" sldId="387"/>
            <ac:graphicFrameMk id="29" creationId="{72A1A573-38AF-4AD6-A4C3-0F8928256A51}"/>
          </ac:graphicFrameMkLst>
        </pc:graphicFrameChg>
        <pc:graphicFrameChg chg="del">
          <ac:chgData name="Rachael Green" userId="89c6f63e-7657-4ad0-8dd4-6f0c32cf62df" providerId="ADAL" clId="{7662C19E-29B8-4B62-9EAF-85D3D1BEDB00}" dt="2020-05-28T16:18:39.555" v="1" actId="478"/>
          <ac:graphicFrameMkLst>
            <pc:docMk/>
            <pc:sldMk cId="2043374815" sldId="387"/>
            <ac:graphicFrameMk id="39" creationId="{D77D0891-C659-4BD2-9451-EAB2E049BDEA}"/>
          </ac:graphicFrameMkLst>
        </pc:graphicFrameChg>
        <pc:graphicFrameChg chg="del">
          <ac:chgData name="Rachael Green" userId="89c6f63e-7657-4ad0-8dd4-6f0c32cf62df" providerId="ADAL" clId="{7662C19E-29B8-4B62-9EAF-85D3D1BEDB00}" dt="2020-05-28T16:18:39.555" v="1" actId="478"/>
          <ac:graphicFrameMkLst>
            <pc:docMk/>
            <pc:sldMk cId="2043374815" sldId="387"/>
            <ac:graphicFrameMk id="42" creationId="{7EC80AA5-C917-4B36-8066-C25B701F2BD6}"/>
          </ac:graphicFrameMkLst>
        </pc:graphicFrameChg>
        <pc:graphicFrameChg chg="del">
          <ac:chgData name="Rachael Green" userId="89c6f63e-7657-4ad0-8dd4-6f0c32cf62df" providerId="ADAL" clId="{7662C19E-29B8-4B62-9EAF-85D3D1BEDB00}" dt="2020-05-28T16:18:39.555" v="1" actId="478"/>
          <ac:graphicFrameMkLst>
            <pc:docMk/>
            <pc:sldMk cId="2043374815" sldId="387"/>
            <ac:graphicFrameMk id="45" creationId="{31D31B7B-C015-4B19-9A1F-DC71C7FD807C}"/>
          </ac:graphicFrameMkLst>
        </pc:graphicFrameChg>
        <pc:graphicFrameChg chg="del">
          <ac:chgData name="Rachael Green" userId="89c6f63e-7657-4ad0-8dd4-6f0c32cf62df" providerId="ADAL" clId="{7662C19E-29B8-4B62-9EAF-85D3D1BEDB00}" dt="2020-05-28T16:18:39.555" v="1" actId="478"/>
          <ac:graphicFrameMkLst>
            <pc:docMk/>
            <pc:sldMk cId="2043374815" sldId="387"/>
            <ac:graphicFrameMk id="50" creationId="{222B9AA2-6459-4D9C-B571-ED6E64E318A5}"/>
          </ac:graphicFrameMkLst>
        </pc:graphicFrameChg>
        <pc:graphicFrameChg chg="del">
          <ac:chgData name="Rachael Green" userId="89c6f63e-7657-4ad0-8dd4-6f0c32cf62df" providerId="ADAL" clId="{7662C19E-29B8-4B62-9EAF-85D3D1BEDB00}" dt="2020-05-28T16:18:39.555" v="1" actId="478"/>
          <ac:graphicFrameMkLst>
            <pc:docMk/>
            <pc:sldMk cId="2043374815" sldId="387"/>
            <ac:graphicFrameMk id="58" creationId="{8F3D8EF4-3011-48F7-B716-C47E8F4400C4}"/>
          </ac:graphicFrameMkLst>
        </pc:graphicFrameChg>
        <pc:graphicFrameChg chg="del">
          <ac:chgData name="Rachael Green" userId="89c6f63e-7657-4ad0-8dd4-6f0c32cf62df" providerId="ADAL" clId="{7662C19E-29B8-4B62-9EAF-85D3D1BEDB00}" dt="2020-05-28T16:18:39.555" v="1" actId="478"/>
          <ac:graphicFrameMkLst>
            <pc:docMk/>
            <pc:sldMk cId="2043374815" sldId="387"/>
            <ac:graphicFrameMk id="59" creationId="{4854CC2A-20F4-436D-9775-604FCE6FFA23}"/>
          </ac:graphicFrameMkLst>
        </pc:graphicFrameChg>
        <pc:graphicFrameChg chg="del">
          <ac:chgData name="Rachael Green" userId="89c6f63e-7657-4ad0-8dd4-6f0c32cf62df" providerId="ADAL" clId="{7662C19E-29B8-4B62-9EAF-85D3D1BEDB00}" dt="2020-05-28T16:18:39.555" v="1" actId="478"/>
          <ac:graphicFrameMkLst>
            <pc:docMk/>
            <pc:sldMk cId="2043374815" sldId="387"/>
            <ac:graphicFrameMk id="60" creationId="{3F21FF55-606B-4612-AD88-CB1F6A6C4EC4}"/>
          </ac:graphicFrameMkLst>
        </pc:graphicFrameChg>
        <pc:graphicFrameChg chg="del">
          <ac:chgData name="Rachael Green" userId="89c6f63e-7657-4ad0-8dd4-6f0c32cf62df" providerId="ADAL" clId="{7662C19E-29B8-4B62-9EAF-85D3D1BEDB00}" dt="2020-05-28T16:18:39.555" v="1" actId="478"/>
          <ac:graphicFrameMkLst>
            <pc:docMk/>
            <pc:sldMk cId="2043374815" sldId="387"/>
            <ac:graphicFrameMk id="71" creationId="{FCA09ADB-33B3-401E-A6EC-F1C27A8F4B32}"/>
          </ac:graphicFrameMkLst>
        </pc:graphicFrameChg>
        <pc:graphicFrameChg chg="del">
          <ac:chgData name="Rachael Green" userId="89c6f63e-7657-4ad0-8dd4-6f0c32cf62df" providerId="ADAL" clId="{7662C19E-29B8-4B62-9EAF-85D3D1BEDB00}" dt="2020-05-28T16:18:39.555" v="1" actId="478"/>
          <ac:graphicFrameMkLst>
            <pc:docMk/>
            <pc:sldMk cId="2043374815" sldId="387"/>
            <ac:graphicFrameMk id="76" creationId="{4A56C32B-CF21-419A-AF4E-D70E17B1C1C3}"/>
          </ac:graphicFrameMkLst>
        </pc:graphicFrameChg>
        <pc:graphicFrameChg chg="del">
          <ac:chgData name="Rachael Green" userId="89c6f63e-7657-4ad0-8dd4-6f0c32cf62df" providerId="ADAL" clId="{7662C19E-29B8-4B62-9EAF-85D3D1BEDB00}" dt="2020-05-28T16:18:39.555" v="1" actId="478"/>
          <ac:graphicFrameMkLst>
            <pc:docMk/>
            <pc:sldMk cId="2043374815" sldId="387"/>
            <ac:graphicFrameMk id="88" creationId="{A06B9742-733B-4B09-B9AA-9122D66045DA}"/>
          </ac:graphicFrameMkLst>
        </pc:graphicFrameChg>
        <pc:picChg chg="del">
          <ac:chgData name="Rachael Green" userId="89c6f63e-7657-4ad0-8dd4-6f0c32cf62df" providerId="ADAL" clId="{7662C19E-29B8-4B62-9EAF-85D3D1BEDB00}" dt="2020-05-28T16:18:39.555" v="1" actId="478"/>
          <ac:picMkLst>
            <pc:docMk/>
            <pc:sldMk cId="2043374815" sldId="387"/>
            <ac:picMk id="61" creationId="{B94801C1-0C18-41F2-937C-EF7C598BB7AD}"/>
          </ac:picMkLst>
        </pc:picChg>
        <pc:picChg chg="del">
          <ac:chgData name="Rachael Green" userId="89c6f63e-7657-4ad0-8dd4-6f0c32cf62df" providerId="ADAL" clId="{7662C19E-29B8-4B62-9EAF-85D3D1BEDB00}" dt="2020-05-28T16:18:39.555" v="1" actId="478"/>
          <ac:picMkLst>
            <pc:docMk/>
            <pc:sldMk cId="2043374815" sldId="387"/>
            <ac:picMk id="81" creationId="{FB2465DC-C112-4BCE-9530-3717DD47C18F}"/>
          </ac:picMkLst>
        </pc:picChg>
        <pc:picChg chg="del">
          <ac:chgData name="Rachael Green" userId="89c6f63e-7657-4ad0-8dd4-6f0c32cf62df" providerId="ADAL" clId="{7662C19E-29B8-4B62-9EAF-85D3D1BEDB00}" dt="2020-05-28T16:18:39.555" v="1" actId="478"/>
          <ac:picMkLst>
            <pc:docMk/>
            <pc:sldMk cId="2043374815" sldId="387"/>
            <ac:picMk id="82" creationId="{F045D430-E03D-4932-A287-BB3B620B3BB9}"/>
          </ac:picMkLst>
        </pc:picChg>
      </pc:sldChg>
      <pc:sldChg chg="modSp add del mod">
        <pc:chgData name="Rachael Green" userId="89c6f63e-7657-4ad0-8dd4-6f0c32cf62df" providerId="ADAL" clId="{7662C19E-29B8-4B62-9EAF-85D3D1BEDB00}" dt="2020-05-28T16:45:05.435" v="192" actId="47"/>
        <pc:sldMkLst>
          <pc:docMk/>
          <pc:sldMk cId="1378873018" sldId="388"/>
        </pc:sldMkLst>
        <pc:spChg chg="mod">
          <ac:chgData name="Rachael Green" userId="89c6f63e-7657-4ad0-8dd4-6f0c32cf62df" providerId="ADAL" clId="{7662C19E-29B8-4B62-9EAF-85D3D1BEDB00}" dt="2020-05-28T16:27:09.203" v="187" actId="1038"/>
          <ac:spMkLst>
            <pc:docMk/>
            <pc:sldMk cId="1378873018" sldId="388"/>
            <ac:spMk id="40" creationId="{196CF1E9-DD07-4E6B-A94D-0AFFF36CAABF}"/>
          </ac:spMkLst>
        </pc:spChg>
        <pc:spChg chg="mod">
          <ac:chgData name="Rachael Green" userId="89c6f63e-7657-4ad0-8dd4-6f0c32cf62df" providerId="ADAL" clId="{7662C19E-29B8-4B62-9EAF-85D3D1BEDB00}" dt="2020-05-28T16:27:09.203" v="187" actId="1038"/>
          <ac:spMkLst>
            <pc:docMk/>
            <pc:sldMk cId="1378873018" sldId="388"/>
            <ac:spMk id="43" creationId="{2295E61A-84A9-46E9-BAA7-899AAC9A2241}"/>
          </ac:spMkLst>
        </pc:spChg>
        <pc:spChg chg="mod">
          <ac:chgData name="Rachael Green" userId="89c6f63e-7657-4ad0-8dd4-6f0c32cf62df" providerId="ADAL" clId="{7662C19E-29B8-4B62-9EAF-85D3D1BEDB00}" dt="2020-05-28T16:27:09.203" v="187" actId="1038"/>
          <ac:spMkLst>
            <pc:docMk/>
            <pc:sldMk cId="1378873018" sldId="388"/>
            <ac:spMk id="46" creationId="{8DF958E5-87BD-45D6-8A67-35346D4880CA}"/>
          </ac:spMkLst>
        </pc:spChg>
        <pc:spChg chg="mod">
          <ac:chgData name="Rachael Green" userId="89c6f63e-7657-4ad0-8dd4-6f0c32cf62df" providerId="ADAL" clId="{7662C19E-29B8-4B62-9EAF-85D3D1BEDB00}" dt="2020-05-28T16:27:09.203" v="187" actId="1038"/>
          <ac:spMkLst>
            <pc:docMk/>
            <pc:sldMk cId="1378873018" sldId="388"/>
            <ac:spMk id="51" creationId="{11DFEE0B-8ED3-4CD5-8519-DA2E3E237DA2}"/>
          </ac:spMkLst>
        </pc:spChg>
        <pc:spChg chg="mod">
          <ac:chgData name="Rachael Green" userId="89c6f63e-7657-4ad0-8dd4-6f0c32cf62df" providerId="ADAL" clId="{7662C19E-29B8-4B62-9EAF-85D3D1BEDB00}" dt="2020-05-28T16:27:09.203" v="187" actId="1038"/>
          <ac:spMkLst>
            <pc:docMk/>
            <pc:sldMk cId="1378873018" sldId="388"/>
            <ac:spMk id="52" creationId="{978C9320-8FEE-4409-BBA4-31279BF3D957}"/>
          </ac:spMkLst>
        </pc:spChg>
        <pc:spChg chg="mod">
          <ac:chgData name="Rachael Green" userId="89c6f63e-7657-4ad0-8dd4-6f0c32cf62df" providerId="ADAL" clId="{7662C19E-29B8-4B62-9EAF-85D3D1BEDB00}" dt="2020-05-28T16:27:09.203" v="187" actId="1038"/>
          <ac:spMkLst>
            <pc:docMk/>
            <pc:sldMk cId="1378873018" sldId="388"/>
            <ac:spMk id="57" creationId="{25D823E5-6041-4CA5-8E7D-BC85BA856137}"/>
          </ac:spMkLst>
        </pc:spChg>
        <pc:graphicFrameChg chg="mod">
          <ac:chgData name="Rachael Green" userId="89c6f63e-7657-4ad0-8dd4-6f0c32cf62df" providerId="ADAL" clId="{7662C19E-29B8-4B62-9EAF-85D3D1BEDB00}" dt="2020-05-28T16:27:09.203" v="187" actId="1038"/>
          <ac:graphicFrameMkLst>
            <pc:docMk/>
            <pc:sldMk cId="1378873018" sldId="388"/>
            <ac:graphicFrameMk id="3" creationId="{A3D515C9-0113-4198-917F-896F035B05C6}"/>
          </ac:graphicFrameMkLst>
        </pc:graphicFrameChg>
        <pc:graphicFrameChg chg="mod">
          <ac:chgData name="Rachael Green" userId="89c6f63e-7657-4ad0-8dd4-6f0c32cf62df" providerId="ADAL" clId="{7662C19E-29B8-4B62-9EAF-85D3D1BEDB00}" dt="2020-05-28T16:27:09.203" v="187" actId="1038"/>
          <ac:graphicFrameMkLst>
            <pc:docMk/>
            <pc:sldMk cId="1378873018" sldId="388"/>
            <ac:graphicFrameMk id="39" creationId="{D77D0891-C659-4BD2-9451-EAB2E049BDEA}"/>
          </ac:graphicFrameMkLst>
        </pc:graphicFrameChg>
        <pc:graphicFrameChg chg="mod">
          <ac:chgData name="Rachael Green" userId="89c6f63e-7657-4ad0-8dd4-6f0c32cf62df" providerId="ADAL" clId="{7662C19E-29B8-4B62-9EAF-85D3D1BEDB00}" dt="2020-05-28T16:27:09.203" v="187" actId="1038"/>
          <ac:graphicFrameMkLst>
            <pc:docMk/>
            <pc:sldMk cId="1378873018" sldId="388"/>
            <ac:graphicFrameMk id="42" creationId="{7EC80AA5-C917-4B36-8066-C25B701F2BD6}"/>
          </ac:graphicFrameMkLst>
        </pc:graphicFrameChg>
        <pc:graphicFrameChg chg="mod">
          <ac:chgData name="Rachael Green" userId="89c6f63e-7657-4ad0-8dd4-6f0c32cf62df" providerId="ADAL" clId="{7662C19E-29B8-4B62-9EAF-85D3D1BEDB00}" dt="2020-05-28T16:27:09.203" v="187" actId="1038"/>
          <ac:graphicFrameMkLst>
            <pc:docMk/>
            <pc:sldMk cId="1378873018" sldId="388"/>
            <ac:graphicFrameMk id="45" creationId="{31D31B7B-C015-4B19-9A1F-DC71C7FD807C}"/>
          </ac:graphicFrameMkLst>
        </pc:graphicFrameChg>
        <pc:graphicFrameChg chg="mod">
          <ac:chgData name="Rachael Green" userId="89c6f63e-7657-4ad0-8dd4-6f0c32cf62df" providerId="ADAL" clId="{7662C19E-29B8-4B62-9EAF-85D3D1BEDB00}" dt="2020-05-28T16:27:09.203" v="187" actId="1038"/>
          <ac:graphicFrameMkLst>
            <pc:docMk/>
            <pc:sldMk cId="1378873018" sldId="388"/>
            <ac:graphicFrameMk id="50" creationId="{222B9AA2-6459-4D9C-B571-ED6E64E318A5}"/>
          </ac:graphicFrameMkLst>
        </pc:graphicFrameChg>
        <pc:graphicFrameChg chg="mod">
          <ac:chgData name="Rachael Green" userId="89c6f63e-7657-4ad0-8dd4-6f0c32cf62df" providerId="ADAL" clId="{7662C19E-29B8-4B62-9EAF-85D3D1BEDB00}" dt="2020-05-28T16:27:09.203" v="187" actId="1038"/>
          <ac:graphicFrameMkLst>
            <pc:docMk/>
            <pc:sldMk cId="1378873018" sldId="388"/>
            <ac:graphicFrameMk id="58" creationId="{8F3D8EF4-3011-48F7-B716-C47E8F4400C4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185E-120B-414F-821E-51315177DB64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5F4CD-E995-4BCA-B28E-45F6FC69C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13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45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7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41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38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67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69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14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06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4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9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59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A6B92-1A8D-478E-A951-4B2D25AB2DA5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7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A2F82C1-0F9B-427A-9151-F74887818ACB}"/>
              </a:ext>
            </a:extLst>
          </p:cNvPr>
          <p:cNvSpPr txBox="1"/>
          <p:nvPr/>
        </p:nvSpPr>
        <p:spPr>
          <a:xfrm>
            <a:off x="993648" y="4139184"/>
            <a:ext cx="1322832" cy="316992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5F770B9-7C33-4C96-8C40-927FA0B67230}"/>
              </a:ext>
            </a:extLst>
          </p:cNvPr>
          <p:cNvSpPr txBox="1"/>
          <p:nvPr/>
        </p:nvSpPr>
        <p:spPr>
          <a:xfrm>
            <a:off x="1712976" y="5035296"/>
            <a:ext cx="877824" cy="360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BFF5A49-884E-4F98-BB1B-6B017E8EF16D}"/>
              </a:ext>
            </a:extLst>
          </p:cNvPr>
          <p:cNvSpPr txBox="1"/>
          <p:nvPr/>
        </p:nvSpPr>
        <p:spPr>
          <a:xfrm>
            <a:off x="1712976" y="5564208"/>
            <a:ext cx="877824" cy="360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B8110664-2B60-4F55-9BCC-766ECBF02879}"/>
              </a:ext>
            </a:extLst>
          </p:cNvPr>
          <p:cNvSpPr txBox="1"/>
          <p:nvPr/>
        </p:nvSpPr>
        <p:spPr>
          <a:xfrm>
            <a:off x="1712976" y="6093120"/>
            <a:ext cx="877824" cy="360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2F2A4BC8-8F54-4DA7-8460-FDD947362A80}"/>
              </a:ext>
            </a:extLst>
          </p:cNvPr>
          <p:cNvSpPr txBox="1"/>
          <p:nvPr/>
        </p:nvSpPr>
        <p:spPr>
          <a:xfrm>
            <a:off x="1388872" y="8067716"/>
            <a:ext cx="378000" cy="378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CE54E4DB-9E6C-4066-BC5A-90D24D426BFD}"/>
              </a:ext>
            </a:extLst>
          </p:cNvPr>
          <p:cNvSpPr txBox="1"/>
          <p:nvPr/>
        </p:nvSpPr>
        <p:spPr>
          <a:xfrm>
            <a:off x="1828316" y="8067716"/>
            <a:ext cx="378000" cy="378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78F00203-1A97-4097-A62D-C5DE9CE3A4AD}"/>
              </a:ext>
            </a:extLst>
          </p:cNvPr>
          <p:cNvSpPr txBox="1"/>
          <p:nvPr/>
        </p:nvSpPr>
        <p:spPr>
          <a:xfrm>
            <a:off x="2250532" y="8067716"/>
            <a:ext cx="378000" cy="378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9BC67484-A592-4580-ADF2-0C63C594C976}"/>
              </a:ext>
            </a:extLst>
          </p:cNvPr>
          <p:cNvSpPr txBox="1"/>
          <p:nvPr/>
        </p:nvSpPr>
        <p:spPr>
          <a:xfrm>
            <a:off x="1389912" y="8645600"/>
            <a:ext cx="378000" cy="378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CEB8ADC2-F1F0-433D-B68C-B879A00D90E1}"/>
              </a:ext>
            </a:extLst>
          </p:cNvPr>
          <p:cNvSpPr txBox="1"/>
          <p:nvPr/>
        </p:nvSpPr>
        <p:spPr>
          <a:xfrm>
            <a:off x="1828316" y="8645600"/>
            <a:ext cx="378000" cy="378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7EC781CA-D78F-40F5-8E53-3AFDD7AD49F9}"/>
              </a:ext>
            </a:extLst>
          </p:cNvPr>
          <p:cNvSpPr txBox="1"/>
          <p:nvPr/>
        </p:nvSpPr>
        <p:spPr>
          <a:xfrm>
            <a:off x="2250532" y="8645600"/>
            <a:ext cx="378000" cy="378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D32B0A7F-4AE0-447B-8AB7-1EF44895472D}"/>
              </a:ext>
            </a:extLst>
          </p:cNvPr>
          <p:cNvSpPr txBox="1"/>
          <p:nvPr/>
        </p:nvSpPr>
        <p:spPr>
          <a:xfrm>
            <a:off x="4110117" y="5857916"/>
            <a:ext cx="378000" cy="378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EA2B63D6-1B50-47FB-8F0F-D466DA73578F}"/>
              </a:ext>
            </a:extLst>
          </p:cNvPr>
          <p:cNvSpPr txBox="1"/>
          <p:nvPr/>
        </p:nvSpPr>
        <p:spPr>
          <a:xfrm>
            <a:off x="4575394" y="5857916"/>
            <a:ext cx="378000" cy="378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B194C0E3-1228-417D-B630-05E011D1BCC9}"/>
              </a:ext>
            </a:extLst>
          </p:cNvPr>
          <p:cNvSpPr txBox="1"/>
          <p:nvPr/>
        </p:nvSpPr>
        <p:spPr>
          <a:xfrm>
            <a:off x="5040670" y="5857916"/>
            <a:ext cx="378000" cy="378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84B028F9-736B-4265-948B-AB90EABABD95}"/>
              </a:ext>
            </a:extLst>
          </p:cNvPr>
          <p:cNvSpPr txBox="1"/>
          <p:nvPr/>
        </p:nvSpPr>
        <p:spPr>
          <a:xfrm>
            <a:off x="4110117" y="5255701"/>
            <a:ext cx="378000" cy="378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F05B9A9B-3551-4AEF-A262-6AFE4A448E02}"/>
              </a:ext>
            </a:extLst>
          </p:cNvPr>
          <p:cNvSpPr txBox="1"/>
          <p:nvPr/>
        </p:nvSpPr>
        <p:spPr>
          <a:xfrm>
            <a:off x="4575394" y="5255701"/>
            <a:ext cx="378000" cy="378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75C6AFCB-26F6-4082-A368-12F13BD9D1DD}"/>
              </a:ext>
            </a:extLst>
          </p:cNvPr>
          <p:cNvSpPr txBox="1"/>
          <p:nvPr/>
        </p:nvSpPr>
        <p:spPr>
          <a:xfrm>
            <a:off x="5040670" y="5255701"/>
            <a:ext cx="378000" cy="378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F0027592-2734-43EB-A3D9-5737DCBEEF96}"/>
              </a:ext>
            </a:extLst>
          </p:cNvPr>
          <p:cNvSpPr txBox="1"/>
          <p:nvPr/>
        </p:nvSpPr>
        <p:spPr>
          <a:xfrm>
            <a:off x="4110117" y="4662698"/>
            <a:ext cx="378000" cy="378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1C47D08E-7E71-4A8E-AC7D-B4897F114381}"/>
              </a:ext>
            </a:extLst>
          </p:cNvPr>
          <p:cNvSpPr txBox="1"/>
          <p:nvPr/>
        </p:nvSpPr>
        <p:spPr>
          <a:xfrm>
            <a:off x="4575394" y="4662698"/>
            <a:ext cx="378000" cy="378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624D6D6B-91D4-414F-9D63-0885B7E29285}"/>
              </a:ext>
            </a:extLst>
          </p:cNvPr>
          <p:cNvSpPr txBox="1"/>
          <p:nvPr/>
        </p:nvSpPr>
        <p:spPr>
          <a:xfrm>
            <a:off x="5040670" y="4662698"/>
            <a:ext cx="378000" cy="378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CA86BB83-3E26-4E20-9554-CD64CA5DD573}"/>
              </a:ext>
            </a:extLst>
          </p:cNvPr>
          <p:cNvSpPr txBox="1"/>
          <p:nvPr/>
        </p:nvSpPr>
        <p:spPr>
          <a:xfrm>
            <a:off x="5758220" y="4592576"/>
            <a:ext cx="259200" cy="2412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D32F9C5E-3191-4E09-9C0E-A54ED6D9C60E}"/>
              </a:ext>
            </a:extLst>
          </p:cNvPr>
          <p:cNvSpPr txBox="1"/>
          <p:nvPr/>
        </p:nvSpPr>
        <p:spPr>
          <a:xfrm>
            <a:off x="5758220" y="4882136"/>
            <a:ext cx="259200" cy="2412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DE951B81-10D1-4C00-BB50-34A86D2BAEA6}"/>
              </a:ext>
            </a:extLst>
          </p:cNvPr>
          <p:cNvSpPr txBox="1"/>
          <p:nvPr/>
        </p:nvSpPr>
        <p:spPr>
          <a:xfrm>
            <a:off x="5758220" y="5179316"/>
            <a:ext cx="259200" cy="2412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2D0DEDA0-AF72-4A5F-A775-81EF12F2CEF6}"/>
              </a:ext>
            </a:extLst>
          </p:cNvPr>
          <p:cNvSpPr txBox="1"/>
          <p:nvPr/>
        </p:nvSpPr>
        <p:spPr>
          <a:xfrm>
            <a:off x="5758220" y="5468876"/>
            <a:ext cx="259200" cy="2412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024AC247-8412-43D6-9970-185178859FFD}"/>
              </a:ext>
            </a:extLst>
          </p:cNvPr>
          <p:cNvSpPr txBox="1"/>
          <p:nvPr/>
        </p:nvSpPr>
        <p:spPr>
          <a:xfrm>
            <a:off x="5758220" y="5762584"/>
            <a:ext cx="259200" cy="2412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A37857FF-2749-46EC-BC28-6F8437024B08}"/>
              </a:ext>
            </a:extLst>
          </p:cNvPr>
          <p:cNvSpPr txBox="1"/>
          <p:nvPr/>
        </p:nvSpPr>
        <p:spPr>
          <a:xfrm>
            <a:off x="5758220" y="6052144"/>
            <a:ext cx="259200" cy="2412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34E9044F-A4AB-44C4-A96D-9E9F5B6FDD08}"/>
              </a:ext>
            </a:extLst>
          </p:cNvPr>
          <p:cNvSpPr txBox="1"/>
          <p:nvPr/>
        </p:nvSpPr>
        <p:spPr>
          <a:xfrm>
            <a:off x="3544212" y="2487285"/>
            <a:ext cx="3018633" cy="756907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6FD0C639-B939-43AE-BC25-716BDBBCE2C2}"/>
              </a:ext>
            </a:extLst>
          </p:cNvPr>
          <p:cNvSpPr txBox="1"/>
          <p:nvPr/>
        </p:nvSpPr>
        <p:spPr>
          <a:xfrm>
            <a:off x="3544212" y="7499809"/>
            <a:ext cx="3018633" cy="169049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374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0752CC8-F9F8-4489-BE6C-7B8AAF5713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4DC8CD-7969-4535-9D42-5AF69207191F}">
  <ds:schemaRefs>
    <ds:schemaRef ds:uri="http://schemas.microsoft.com/office/2006/documentManagement/types"/>
    <ds:schemaRef ds:uri="http://schemas.microsoft.com/sharepoint/v3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  <ds:schemaRef ds:uri="86144f90-c7b6-48d0-aae5-f5e9e48cc3df"/>
    <ds:schemaRef ds:uri="http://purl.org/dc/terms/"/>
    <ds:schemaRef ds:uri="http://schemas.microsoft.com/office/2006/metadata/properties"/>
    <ds:schemaRef ds:uri="http://schemas.microsoft.com/office/infopath/2007/PartnerControls"/>
    <ds:schemaRef ds:uri="0f0ae0ff-29c4-4766-b250-c1a9bee8d430"/>
  </ds:schemaRefs>
</ds:datastoreItem>
</file>

<file path=customXml/itemProps3.xml><?xml version="1.0" encoding="utf-8"?>
<ds:datastoreItem xmlns:ds="http://schemas.openxmlformats.org/officeDocument/2006/customXml" ds:itemID="{B9B195D4-CC45-4959-AFA1-8DD183FBDB1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1083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Hundredths as Decimals Worksheet</dc:title>
  <dc:creator>Sian Stebbings</dc:creator>
  <cp:lastModifiedBy>Rach Green</cp:lastModifiedBy>
  <cp:revision>9</cp:revision>
  <dcterms:created xsi:type="dcterms:W3CDTF">2018-03-13T10:12:31Z</dcterms:created>
  <dcterms:modified xsi:type="dcterms:W3CDTF">2020-05-29T07:19:12Z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