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6F6F"/>
    <a:srgbClr val="33CCCC"/>
    <a:srgbClr val="FFB7C5"/>
    <a:srgbClr val="FFB9FF"/>
    <a:srgbClr val="AFFFEA"/>
    <a:srgbClr val="DAC2EC"/>
    <a:srgbClr val="C9F1FF"/>
    <a:srgbClr val="ABBFFF"/>
    <a:srgbClr val="FF9933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7C3485-60B6-4652-9EBF-A731AF30D79E}" v="6" dt="2020-05-12T08:48:51.9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24"/>
    <p:restoredTop sz="94595"/>
  </p:normalViewPr>
  <p:slideViewPr>
    <p:cSldViewPr snapToGrid="0">
      <p:cViewPr>
        <p:scale>
          <a:sx n="66" d="100"/>
          <a:sy n="66" d="100"/>
        </p:scale>
        <p:origin x="253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BE7C3485-60B6-4652-9EBF-A731AF30D79E}"/>
    <pc:docChg chg="addSld delSld modSld">
      <pc:chgData name="Rachael Green" userId="89c6f63e-7657-4ad0-8dd4-6f0c32cf62df" providerId="ADAL" clId="{BE7C3485-60B6-4652-9EBF-A731AF30D79E}" dt="2020-05-12T08:49:20.998" v="10" actId="47"/>
      <pc:docMkLst>
        <pc:docMk/>
      </pc:docMkLst>
      <pc:sldChg chg="addSp delSp modSp mod setBg">
        <pc:chgData name="Rachael Green" userId="89c6f63e-7657-4ad0-8dd4-6f0c32cf62df" providerId="ADAL" clId="{BE7C3485-60B6-4652-9EBF-A731AF30D79E}" dt="2020-05-12T08:49:16.606" v="9" actId="1036"/>
        <pc:sldMkLst>
          <pc:docMk/>
          <pc:sldMk cId="3038158104" sldId="386"/>
        </pc:sldMkLst>
        <pc:spChg chg="add mod">
          <ac:chgData name="Rachael Green" userId="89c6f63e-7657-4ad0-8dd4-6f0c32cf62df" providerId="ADAL" clId="{BE7C3485-60B6-4652-9EBF-A731AF30D79E}" dt="2020-05-12T08:48:51.921" v="5"/>
          <ac:spMkLst>
            <pc:docMk/>
            <pc:sldMk cId="3038158104" sldId="386"/>
            <ac:spMk id="86" creationId="{BC64C68B-F4B8-4182-8889-2DCA3893905D}"/>
          </ac:spMkLst>
        </pc:spChg>
        <pc:spChg chg="add mod">
          <ac:chgData name="Rachael Green" userId="89c6f63e-7657-4ad0-8dd4-6f0c32cf62df" providerId="ADAL" clId="{BE7C3485-60B6-4652-9EBF-A731AF30D79E}" dt="2020-05-12T08:48:51.921" v="5"/>
          <ac:spMkLst>
            <pc:docMk/>
            <pc:sldMk cId="3038158104" sldId="386"/>
            <ac:spMk id="87" creationId="{A0C81A73-4D95-4ED9-91A1-F9C909292B3D}"/>
          </ac:spMkLst>
        </pc:spChg>
        <pc:spChg chg="add mod">
          <ac:chgData name="Rachael Green" userId="89c6f63e-7657-4ad0-8dd4-6f0c32cf62df" providerId="ADAL" clId="{BE7C3485-60B6-4652-9EBF-A731AF30D79E}" dt="2020-05-12T08:48:51.921" v="5"/>
          <ac:spMkLst>
            <pc:docMk/>
            <pc:sldMk cId="3038158104" sldId="386"/>
            <ac:spMk id="88" creationId="{D1A04AAC-CFAE-4676-B0A9-9DCFCADF1939}"/>
          </ac:spMkLst>
        </pc:spChg>
        <pc:spChg chg="add mod">
          <ac:chgData name="Rachael Green" userId="89c6f63e-7657-4ad0-8dd4-6f0c32cf62df" providerId="ADAL" clId="{BE7C3485-60B6-4652-9EBF-A731AF30D79E}" dt="2020-05-12T08:48:51.921" v="5"/>
          <ac:spMkLst>
            <pc:docMk/>
            <pc:sldMk cId="3038158104" sldId="386"/>
            <ac:spMk id="89" creationId="{9590A922-398F-41FD-A873-AAFDC19FDD82}"/>
          </ac:spMkLst>
        </pc:spChg>
        <pc:spChg chg="add mod">
          <ac:chgData name="Rachael Green" userId="89c6f63e-7657-4ad0-8dd4-6f0c32cf62df" providerId="ADAL" clId="{BE7C3485-60B6-4652-9EBF-A731AF30D79E}" dt="2020-05-12T08:49:01.547" v="6" actId="1037"/>
          <ac:spMkLst>
            <pc:docMk/>
            <pc:sldMk cId="3038158104" sldId="386"/>
            <ac:spMk id="90" creationId="{88AE19D3-9516-4499-8D7B-F76346F089D0}"/>
          </ac:spMkLst>
        </pc:spChg>
        <pc:spChg chg="del">
          <ac:chgData name="Rachael Green" userId="89c6f63e-7657-4ad0-8dd4-6f0c32cf62df" providerId="ADAL" clId="{BE7C3485-60B6-4652-9EBF-A731AF30D79E}" dt="2020-05-12T08:47:40.711" v="1" actId="478"/>
          <ac:spMkLst>
            <pc:docMk/>
            <pc:sldMk cId="3038158104" sldId="386"/>
            <ac:spMk id="92" creationId="{D90AB170-6724-45C1-8397-214D1825787A}"/>
          </ac:spMkLst>
        </pc:spChg>
        <pc:spChg chg="del">
          <ac:chgData name="Rachael Green" userId="89c6f63e-7657-4ad0-8dd4-6f0c32cf62df" providerId="ADAL" clId="{BE7C3485-60B6-4652-9EBF-A731AF30D79E}" dt="2020-05-12T08:47:40.711" v="1" actId="478"/>
          <ac:spMkLst>
            <pc:docMk/>
            <pc:sldMk cId="3038158104" sldId="386"/>
            <ac:spMk id="93" creationId="{CFD836EC-059F-42F9-AD2F-C6E04A2DC5A9}"/>
          </ac:spMkLst>
        </pc:spChg>
        <pc:spChg chg="add mod">
          <ac:chgData name="Rachael Green" userId="89c6f63e-7657-4ad0-8dd4-6f0c32cf62df" providerId="ADAL" clId="{BE7C3485-60B6-4652-9EBF-A731AF30D79E}" dt="2020-05-12T08:49:11.308" v="8" actId="1035"/>
          <ac:spMkLst>
            <pc:docMk/>
            <pc:sldMk cId="3038158104" sldId="386"/>
            <ac:spMk id="94" creationId="{F99A04E5-6F32-4461-B9B6-9BD64F9481EB}"/>
          </ac:spMkLst>
        </pc:spChg>
        <pc:spChg chg="add mod">
          <ac:chgData name="Rachael Green" userId="89c6f63e-7657-4ad0-8dd4-6f0c32cf62df" providerId="ADAL" clId="{BE7C3485-60B6-4652-9EBF-A731AF30D79E}" dt="2020-05-12T08:49:16.606" v="9" actId="1036"/>
          <ac:spMkLst>
            <pc:docMk/>
            <pc:sldMk cId="3038158104" sldId="386"/>
            <ac:spMk id="95" creationId="{F38191B5-53E5-4BB7-868B-612AE8AF3D8D}"/>
          </ac:spMkLst>
        </pc:spChg>
        <pc:spChg chg="del">
          <ac:chgData name="Rachael Green" userId="89c6f63e-7657-4ad0-8dd4-6f0c32cf62df" providerId="ADAL" clId="{BE7C3485-60B6-4652-9EBF-A731AF30D79E}" dt="2020-05-12T08:47:40.711" v="1" actId="478"/>
          <ac:spMkLst>
            <pc:docMk/>
            <pc:sldMk cId="3038158104" sldId="386"/>
            <ac:spMk id="96" creationId="{203803D9-0700-4132-A42C-2E082FFE24BD}"/>
          </ac:spMkLst>
        </pc:spChg>
        <pc:spChg chg="add mod">
          <ac:chgData name="Rachael Green" userId="89c6f63e-7657-4ad0-8dd4-6f0c32cf62df" providerId="ADAL" clId="{BE7C3485-60B6-4652-9EBF-A731AF30D79E}" dt="2020-05-12T08:49:11.308" v="8" actId="1035"/>
          <ac:spMkLst>
            <pc:docMk/>
            <pc:sldMk cId="3038158104" sldId="386"/>
            <ac:spMk id="97" creationId="{1360ABD8-7F8D-4E08-9F7A-3CECDEF90DA3}"/>
          </ac:spMkLst>
        </pc:spChg>
        <pc:spChg chg="add mod">
          <ac:chgData name="Rachael Green" userId="89c6f63e-7657-4ad0-8dd4-6f0c32cf62df" providerId="ADAL" clId="{BE7C3485-60B6-4652-9EBF-A731AF30D79E}" dt="2020-05-12T08:49:16.606" v="9" actId="1036"/>
          <ac:spMkLst>
            <pc:docMk/>
            <pc:sldMk cId="3038158104" sldId="386"/>
            <ac:spMk id="98" creationId="{27DBB00D-F2E1-4AAE-B86E-8C7A8076431F}"/>
          </ac:spMkLst>
        </pc:spChg>
        <pc:spChg chg="add mod">
          <ac:chgData name="Rachael Green" userId="89c6f63e-7657-4ad0-8dd4-6f0c32cf62df" providerId="ADAL" clId="{BE7C3485-60B6-4652-9EBF-A731AF30D79E}" dt="2020-05-12T08:49:11.308" v="8" actId="1035"/>
          <ac:spMkLst>
            <pc:docMk/>
            <pc:sldMk cId="3038158104" sldId="386"/>
            <ac:spMk id="99" creationId="{038110E2-379F-47C2-A7AA-3891A784C4E0}"/>
          </ac:spMkLst>
        </pc:spChg>
        <pc:spChg chg="add mod">
          <ac:chgData name="Rachael Green" userId="89c6f63e-7657-4ad0-8dd4-6f0c32cf62df" providerId="ADAL" clId="{BE7C3485-60B6-4652-9EBF-A731AF30D79E}" dt="2020-05-12T08:49:16.606" v="9" actId="1036"/>
          <ac:spMkLst>
            <pc:docMk/>
            <pc:sldMk cId="3038158104" sldId="386"/>
            <ac:spMk id="100" creationId="{3B45480B-E3C5-4649-A124-9D5EE9814D06}"/>
          </ac:spMkLst>
        </pc:spChg>
        <pc:spChg chg="del">
          <ac:chgData name="Rachael Green" userId="89c6f63e-7657-4ad0-8dd4-6f0c32cf62df" providerId="ADAL" clId="{BE7C3485-60B6-4652-9EBF-A731AF30D79E}" dt="2020-05-12T08:47:40.711" v="1" actId="478"/>
          <ac:spMkLst>
            <pc:docMk/>
            <pc:sldMk cId="3038158104" sldId="386"/>
            <ac:spMk id="156" creationId="{74240ED5-5C69-4F28-8102-64D0134FB0B5}"/>
          </ac:spMkLst>
        </pc:spChg>
        <pc:spChg chg="del">
          <ac:chgData name="Rachael Green" userId="89c6f63e-7657-4ad0-8dd4-6f0c32cf62df" providerId="ADAL" clId="{BE7C3485-60B6-4652-9EBF-A731AF30D79E}" dt="2020-05-12T08:47:40.711" v="1" actId="478"/>
          <ac:spMkLst>
            <pc:docMk/>
            <pc:sldMk cId="3038158104" sldId="386"/>
            <ac:spMk id="157" creationId="{1580D42F-3218-4A8B-BC35-0A94EEA9CB09}"/>
          </ac:spMkLst>
        </pc:spChg>
        <pc:spChg chg="del">
          <ac:chgData name="Rachael Green" userId="89c6f63e-7657-4ad0-8dd4-6f0c32cf62df" providerId="ADAL" clId="{BE7C3485-60B6-4652-9EBF-A731AF30D79E}" dt="2020-05-12T08:47:40.711" v="1" actId="478"/>
          <ac:spMkLst>
            <pc:docMk/>
            <pc:sldMk cId="3038158104" sldId="386"/>
            <ac:spMk id="158" creationId="{B2F83653-1C8A-418F-A4DB-CBA857A0C3D1}"/>
          </ac:spMkLst>
        </pc:spChg>
        <pc:spChg chg="del">
          <ac:chgData name="Rachael Green" userId="89c6f63e-7657-4ad0-8dd4-6f0c32cf62df" providerId="ADAL" clId="{BE7C3485-60B6-4652-9EBF-A731AF30D79E}" dt="2020-05-12T08:47:40.711" v="1" actId="478"/>
          <ac:spMkLst>
            <pc:docMk/>
            <pc:sldMk cId="3038158104" sldId="386"/>
            <ac:spMk id="159" creationId="{0A293456-B1D6-43E0-BEE2-CAA96E8039E3}"/>
          </ac:spMkLst>
        </pc:spChg>
        <pc:spChg chg="del">
          <ac:chgData name="Rachael Green" userId="89c6f63e-7657-4ad0-8dd4-6f0c32cf62df" providerId="ADAL" clId="{BE7C3485-60B6-4652-9EBF-A731AF30D79E}" dt="2020-05-12T08:47:40.711" v="1" actId="478"/>
          <ac:spMkLst>
            <pc:docMk/>
            <pc:sldMk cId="3038158104" sldId="386"/>
            <ac:spMk id="170" creationId="{0189601F-071F-4540-9317-32F9BCD284DB}"/>
          </ac:spMkLst>
        </pc:spChg>
        <pc:spChg chg="del">
          <ac:chgData name="Rachael Green" userId="89c6f63e-7657-4ad0-8dd4-6f0c32cf62df" providerId="ADAL" clId="{BE7C3485-60B6-4652-9EBF-A731AF30D79E}" dt="2020-05-12T08:47:40.711" v="1" actId="478"/>
          <ac:spMkLst>
            <pc:docMk/>
            <pc:sldMk cId="3038158104" sldId="386"/>
            <ac:spMk id="171" creationId="{BC70DE78-5834-49DC-A1A4-87F8675AB711}"/>
          </ac:spMkLst>
        </pc:spChg>
        <pc:spChg chg="del">
          <ac:chgData name="Rachael Green" userId="89c6f63e-7657-4ad0-8dd4-6f0c32cf62df" providerId="ADAL" clId="{BE7C3485-60B6-4652-9EBF-A731AF30D79E}" dt="2020-05-12T08:47:40.711" v="1" actId="478"/>
          <ac:spMkLst>
            <pc:docMk/>
            <pc:sldMk cId="3038158104" sldId="386"/>
            <ac:spMk id="172" creationId="{F238BE72-A273-4518-9C14-DC6F161F8CEF}"/>
          </ac:spMkLst>
        </pc:spChg>
        <pc:grpChg chg="del">
          <ac:chgData name="Rachael Green" userId="89c6f63e-7657-4ad0-8dd4-6f0c32cf62df" providerId="ADAL" clId="{BE7C3485-60B6-4652-9EBF-A731AF30D79E}" dt="2020-05-12T08:47:40.711" v="1" actId="478"/>
          <ac:grpSpMkLst>
            <pc:docMk/>
            <pc:sldMk cId="3038158104" sldId="386"/>
            <ac:grpSpMk id="36" creationId="{85880EE7-AC50-480C-A689-926ECDCBA886}"/>
          </ac:grpSpMkLst>
        </pc:grpChg>
        <pc:grpChg chg="del">
          <ac:chgData name="Rachael Green" userId="89c6f63e-7657-4ad0-8dd4-6f0c32cf62df" providerId="ADAL" clId="{BE7C3485-60B6-4652-9EBF-A731AF30D79E}" dt="2020-05-12T08:47:40.711" v="1" actId="478"/>
          <ac:grpSpMkLst>
            <pc:docMk/>
            <pc:sldMk cId="3038158104" sldId="386"/>
            <ac:grpSpMk id="149" creationId="{37FCB0DF-33BD-48FA-A08B-BE4C2FC72908}"/>
          </ac:grpSpMkLst>
        </pc:grpChg>
        <pc:grpChg chg="del">
          <ac:chgData name="Rachael Green" userId="89c6f63e-7657-4ad0-8dd4-6f0c32cf62df" providerId="ADAL" clId="{BE7C3485-60B6-4652-9EBF-A731AF30D79E}" dt="2020-05-12T08:47:40.711" v="1" actId="478"/>
          <ac:grpSpMkLst>
            <pc:docMk/>
            <pc:sldMk cId="3038158104" sldId="386"/>
            <ac:grpSpMk id="160" creationId="{611702FE-A91B-49CD-9B19-C7D3C1DC4E6B}"/>
          </ac:grpSpMkLst>
        </pc:grpChg>
        <pc:grpChg chg="del">
          <ac:chgData name="Rachael Green" userId="89c6f63e-7657-4ad0-8dd4-6f0c32cf62df" providerId="ADAL" clId="{BE7C3485-60B6-4652-9EBF-A731AF30D79E}" dt="2020-05-12T08:47:40.711" v="1" actId="478"/>
          <ac:grpSpMkLst>
            <pc:docMk/>
            <pc:sldMk cId="3038158104" sldId="386"/>
            <ac:grpSpMk id="222" creationId="{52668EC5-D958-47CB-835D-4D8B017AE28B}"/>
          </ac:grpSpMkLst>
        </pc:grpChg>
        <pc:graphicFrameChg chg="del">
          <ac:chgData name="Rachael Green" userId="89c6f63e-7657-4ad0-8dd4-6f0c32cf62df" providerId="ADAL" clId="{BE7C3485-60B6-4652-9EBF-A731AF30D79E}" dt="2020-05-12T08:47:40.711" v="1" actId="478"/>
          <ac:graphicFrameMkLst>
            <pc:docMk/>
            <pc:sldMk cId="3038158104" sldId="386"/>
            <ac:graphicFrameMk id="4" creationId="{9CC5C6C8-4E60-4196-B7E5-5FFC9213B007}"/>
          </ac:graphicFrameMkLst>
        </pc:graphicFrameChg>
        <pc:graphicFrameChg chg="del">
          <ac:chgData name="Rachael Green" userId="89c6f63e-7657-4ad0-8dd4-6f0c32cf62df" providerId="ADAL" clId="{BE7C3485-60B6-4652-9EBF-A731AF30D79E}" dt="2020-05-12T08:47:40.711" v="1" actId="478"/>
          <ac:graphicFrameMkLst>
            <pc:docMk/>
            <pc:sldMk cId="3038158104" sldId="386"/>
            <ac:graphicFrameMk id="5" creationId="{511D4949-9741-406E-8D36-89DFA99CE59D}"/>
          </ac:graphicFrameMkLst>
        </pc:graphicFrameChg>
        <pc:graphicFrameChg chg="del">
          <ac:chgData name="Rachael Green" userId="89c6f63e-7657-4ad0-8dd4-6f0c32cf62df" providerId="ADAL" clId="{BE7C3485-60B6-4652-9EBF-A731AF30D79E}" dt="2020-05-12T08:47:40.711" v="1" actId="478"/>
          <ac:graphicFrameMkLst>
            <pc:docMk/>
            <pc:sldMk cId="3038158104" sldId="386"/>
            <ac:graphicFrameMk id="6" creationId="{93278701-8E90-417C-A7FA-F9BB8595F3A7}"/>
          </ac:graphicFrameMkLst>
        </pc:graphicFrameChg>
        <pc:graphicFrameChg chg="del">
          <ac:chgData name="Rachael Green" userId="89c6f63e-7657-4ad0-8dd4-6f0c32cf62df" providerId="ADAL" clId="{BE7C3485-60B6-4652-9EBF-A731AF30D79E}" dt="2020-05-12T08:47:40.711" v="1" actId="478"/>
          <ac:graphicFrameMkLst>
            <pc:docMk/>
            <pc:sldMk cId="3038158104" sldId="386"/>
            <ac:graphicFrameMk id="18" creationId="{DF3125EE-1513-40DE-9706-E73DE25F25A2}"/>
          </ac:graphicFrameMkLst>
        </pc:graphicFrameChg>
        <pc:graphicFrameChg chg="del">
          <ac:chgData name="Rachael Green" userId="89c6f63e-7657-4ad0-8dd4-6f0c32cf62df" providerId="ADAL" clId="{BE7C3485-60B6-4652-9EBF-A731AF30D79E}" dt="2020-05-12T08:47:40.711" v="1" actId="478"/>
          <ac:graphicFrameMkLst>
            <pc:docMk/>
            <pc:sldMk cId="3038158104" sldId="386"/>
            <ac:graphicFrameMk id="25" creationId="{2C4C3DE5-9E47-4217-BDCF-F7818995148E}"/>
          </ac:graphicFrameMkLst>
        </pc:graphicFrameChg>
        <pc:graphicFrameChg chg="del">
          <ac:chgData name="Rachael Green" userId="89c6f63e-7657-4ad0-8dd4-6f0c32cf62df" providerId="ADAL" clId="{BE7C3485-60B6-4652-9EBF-A731AF30D79E}" dt="2020-05-12T08:47:40.711" v="1" actId="478"/>
          <ac:graphicFrameMkLst>
            <pc:docMk/>
            <pc:sldMk cId="3038158104" sldId="386"/>
            <ac:graphicFrameMk id="26" creationId="{B9E4AA5C-9994-4F99-B3D0-D034A8C50E63}"/>
          </ac:graphicFrameMkLst>
        </pc:graphicFrameChg>
        <pc:graphicFrameChg chg="del">
          <ac:chgData name="Rachael Green" userId="89c6f63e-7657-4ad0-8dd4-6f0c32cf62df" providerId="ADAL" clId="{BE7C3485-60B6-4652-9EBF-A731AF30D79E}" dt="2020-05-12T08:47:40.711" v="1" actId="478"/>
          <ac:graphicFrameMkLst>
            <pc:docMk/>
            <pc:sldMk cId="3038158104" sldId="386"/>
            <ac:graphicFrameMk id="41" creationId="{E29B27C4-C26B-4A0D-8450-77EF046FA962}"/>
          </ac:graphicFrameMkLst>
        </pc:graphicFrameChg>
        <pc:graphicFrameChg chg="del">
          <ac:chgData name="Rachael Green" userId="89c6f63e-7657-4ad0-8dd4-6f0c32cf62df" providerId="ADAL" clId="{BE7C3485-60B6-4652-9EBF-A731AF30D79E}" dt="2020-05-12T08:47:40.711" v="1" actId="478"/>
          <ac:graphicFrameMkLst>
            <pc:docMk/>
            <pc:sldMk cId="3038158104" sldId="386"/>
            <ac:graphicFrameMk id="57" creationId="{FCC81958-D75C-4888-AC6A-7CCA3DE1247D}"/>
          </ac:graphicFrameMkLst>
        </pc:graphicFrameChg>
        <pc:graphicFrameChg chg="del">
          <ac:chgData name="Rachael Green" userId="89c6f63e-7657-4ad0-8dd4-6f0c32cf62df" providerId="ADAL" clId="{BE7C3485-60B6-4652-9EBF-A731AF30D79E}" dt="2020-05-12T08:47:40.711" v="1" actId="478"/>
          <ac:graphicFrameMkLst>
            <pc:docMk/>
            <pc:sldMk cId="3038158104" sldId="386"/>
            <ac:graphicFrameMk id="91" creationId="{AC9B318C-5DEF-415F-8BA7-2719BC6EDC7D}"/>
          </ac:graphicFrameMkLst>
        </pc:graphicFrameChg>
        <pc:graphicFrameChg chg="del">
          <ac:chgData name="Rachael Green" userId="89c6f63e-7657-4ad0-8dd4-6f0c32cf62df" providerId="ADAL" clId="{BE7C3485-60B6-4652-9EBF-A731AF30D79E}" dt="2020-05-12T08:47:40.711" v="1" actId="478"/>
          <ac:graphicFrameMkLst>
            <pc:docMk/>
            <pc:sldMk cId="3038158104" sldId="386"/>
            <ac:graphicFrameMk id="138" creationId="{EF2B7E04-A6B8-4B71-AFB3-235EF0E500B9}"/>
          </ac:graphicFrameMkLst>
        </pc:graphicFrameChg>
        <pc:graphicFrameChg chg="del">
          <ac:chgData name="Rachael Green" userId="89c6f63e-7657-4ad0-8dd4-6f0c32cf62df" providerId="ADAL" clId="{BE7C3485-60B6-4652-9EBF-A731AF30D79E}" dt="2020-05-12T08:47:40.711" v="1" actId="478"/>
          <ac:graphicFrameMkLst>
            <pc:docMk/>
            <pc:sldMk cId="3038158104" sldId="386"/>
            <ac:graphicFrameMk id="139" creationId="{08D55167-2F7A-4A63-ACB3-DDDAA3C402CA}"/>
          </ac:graphicFrameMkLst>
        </pc:graphicFrameChg>
        <pc:graphicFrameChg chg="del">
          <ac:chgData name="Rachael Green" userId="89c6f63e-7657-4ad0-8dd4-6f0c32cf62df" providerId="ADAL" clId="{BE7C3485-60B6-4652-9EBF-A731AF30D79E}" dt="2020-05-12T08:47:40.711" v="1" actId="478"/>
          <ac:graphicFrameMkLst>
            <pc:docMk/>
            <pc:sldMk cId="3038158104" sldId="386"/>
            <ac:graphicFrameMk id="140" creationId="{4522CBC9-27A8-4100-AE7D-010C7CA77680}"/>
          </ac:graphicFrameMkLst>
        </pc:graphicFrameChg>
        <pc:graphicFrameChg chg="del">
          <ac:chgData name="Rachael Green" userId="89c6f63e-7657-4ad0-8dd4-6f0c32cf62df" providerId="ADAL" clId="{BE7C3485-60B6-4652-9EBF-A731AF30D79E}" dt="2020-05-12T08:47:40.711" v="1" actId="478"/>
          <ac:graphicFrameMkLst>
            <pc:docMk/>
            <pc:sldMk cId="3038158104" sldId="386"/>
            <ac:graphicFrameMk id="152" creationId="{E8986B81-7F64-45C0-BBE9-3FC4447C1D45}"/>
          </ac:graphicFrameMkLst>
        </pc:graphicFrameChg>
        <pc:graphicFrameChg chg="del">
          <ac:chgData name="Rachael Green" userId="89c6f63e-7657-4ad0-8dd4-6f0c32cf62df" providerId="ADAL" clId="{BE7C3485-60B6-4652-9EBF-A731AF30D79E}" dt="2020-05-12T08:47:40.711" v="1" actId="478"/>
          <ac:graphicFrameMkLst>
            <pc:docMk/>
            <pc:sldMk cId="3038158104" sldId="386"/>
            <ac:graphicFrameMk id="153" creationId="{C7B765BE-5A00-47C9-A460-7F4E44C40FFF}"/>
          </ac:graphicFrameMkLst>
        </pc:graphicFrameChg>
        <pc:graphicFrameChg chg="del">
          <ac:chgData name="Rachael Green" userId="89c6f63e-7657-4ad0-8dd4-6f0c32cf62df" providerId="ADAL" clId="{BE7C3485-60B6-4652-9EBF-A731AF30D79E}" dt="2020-05-12T08:47:40.711" v="1" actId="478"/>
          <ac:graphicFrameMkLst>
            <pc:docMk/>
            <pc:sldMk cId="3038158104" sldId="386"/>
            <ac:graphicFrameMk id="154" creationId="{57DFF6C1-E31B-441C-811D-99436046656F}"/>
          </ac:graphicFrameMkLst>
        </pc:graphicFrameChg>
        <pc:graphicFrameChg chg="del">
          <ac:chgData name="Rachael Green" userId="89c6f63e-7657-4ad0-8dd4-6f0c32cf62df" providerId="ADAL" clId="{BE7C3485-60B6-4652-9EBF-A731AF30D79E}" dt="2020-05-12T08:47:40.711" v="1" actId="478"/>
          <ac:graphicFrameMkLst>
            <pc:docMk/>
            <pc:sldMk cId="3038158104" sldId="386"/>
            <ac:graphicFrameMk id="155" creationId="{5545E676-81D3-4610-BBF7-1CF360FA4C03}"/>
          </ac:graphicFrameMkLst>
        </pc:graphicFrameChg>
        <pc:graphicFrameChg chg="del">
          <ac:chgData name="Rachael Green" userId="89c6f63e-7657-4ad0-8dd4-6f0c32cf62df" providerId="ADAL" clId="{BE7C3485-60B6-4652-9EBF-A731AF30D79E}" dt="2020-05-12T08:47:40.711" v="1" actId="478"/>
          <ac:graphicFrameMkLst>
            <pc:docMk/>
            <pc:sldMk cId="3038158104" sldId="386"/>
            <ac:graphicFrameMk id="204" creationId="{F7AD3383-8310-441A-ABEF-DB05346DEB9E}"/>
          </ac:graphicFrameMkLst>
        </pc:graphicFrameChg>
        <pc:graphicFrameChg chg="del">
          <ac:chgData name="Rachael Green" userId="89c6f63e-7657-4ad0-8dd4-6f0c32cf62df" providerId="ADAL" clId="{BE7C3485-60B6-4652-9EBF-A731AF30D79E}" dt="2020-05-12T08:47:40.711" v="1" actId="478"/>
          <ac:graphicFrameMkLst>
            <pc:docMk/>
            <pc:sldMk cId="3038158104" sldId="386"/>
            <ac:graphicFrameMk id="205" creationId="{64E436BB-A669-45AE-AE76-B0F06EE72464}"/>
          </ac:graphicFrameMkLst>
        </pc:graphicFrameChg>
        <pc:graphicFrameChg chg="del">
          <ac:chgData name="Rachael Green" userId="89c6f63e-7657-4ad0-8dd4-6f0c32cf62df" providerId="ADAL" clId="{BE7C3485-60B6-4652-9EBF-A731AF30D79E}" dt="2020-05-12T08:47:40.711" v="1" actId="478"/>
          <ac:graphicFrameMkLst>
            <pc:docMk/>
            <pc:sldMk cId="3038158104" sldId="386"/>
            <ac:graphicFrameMk id="206" creationId="{FDDAFFA6-C8C7-4247-9423-E8875B3F2E6B}"/>
          </ac:graphicFrameMkLst>
        </pc:graphicFrameChg>
        <pc:graphicFrameChg chg="del">
          <ac:chgData name="Rachael Green" userId="89c6f63e-7657-4ad0-8dd4-6f0c32cf62df" providerId="ADAL" clId="{BE7C3485-60B6-4652-9EBF-A731AF30D79E}" dt="2020-05-12T08:47:40.711" v="1" actId="478"/>
          <ac:graphicFrameMkLst>
            <pc:docMk/>
            <pc:sldMk cId="3038158104" sldId="386"/>
            <ac:graphicFrameMk id="207" creationId="{F92D9C1D-CC81-411E-AAC7-3627A6F9D43A}"/>
          </ac:graphicFrameMkLst>
        </pc:graphicFrameChg>
        <pc:picChg chg="del">
          <ac:chgData name="Rachael Green" userId="89c6f63e-7657-4ad0-8dd4-6f0c32cf62df" providerId="ADAL" clId="{BE7C3485-60B6-4652-9EBF-A731AF30D79E}" dt="2020-05-12T08:47:40.711" v="1" actId="478"/>
          <ac:picMkLst>
            <pc:docMk/>
            <pc:sldMk cId="3038158104" sldId="386"/>
            <ac:picMk id="37" creationId="{E62C5FAF-BDAD-4259-BC4B-0C544F1D7CC2}"/>
          </ac:picMkLst>
        </pc:picChg>
      </pc:sldChg>
      <pc:sldChg chg="add del">
        <pc:chgData name="Rachael Green" userId="89c6f63e-7657-4ad0-8dd4-6f0c32cf62df" providerId="ADAL" clId="{BE7C3485-60B6-4652-9EBF-A731AF30D79E}" dt="2020-05-12T08:49:20.998" v="10" actId="47"/>
        <pc:sldMkLst>
          <pc:docMk/>
          <pc:sldMk cId="2937035515" sldId="3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608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>
            <a:extLst>
              <a:ext uri="{FF2B5EF4-FFF2-40B4-BE49-F238E27FC236}">
                <a16:creationId xmlns:a16="http://schemas.microsoft.com/office/drawing/2014/main" id="{BC64C68B-F4B8-4182-8889-2DCA3893905D}"/>
              </a:ext>
            </a:extLst>
          </p:cNvPr>
          <p:cNvSpPr txBox="1"/>
          <p:nvPr/>
        </p:nvSpPr>
        <p:spPr>
          <a:xfrm>
            <a:off x="1246382" y="2580394"/>
            <a:ext cx="435600" cy="435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lIns="72000" rIns="72000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0C81A73-4D95-4ED9-91A1-F9C909292B3D}"/>
              </a:ext>
            </a:extLst>
          </p:cNvPr>
          <p:cNvSpPr txBox="1"/>
          <p:nvPr/>
        </p:nvSpPr>
        <p:spPr>
          <a:xfrm>
            <a:off x="2884682" y="2580394"/>
            <a:ext cx="435600" cy="435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lIns="72000" rIns="72000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1A04AAC-CFAE-4676-B0A9-9DCFCADF1939}"/>
              </a:ext>
            </a:extLst>
          </p:cNvPr>
          <p:cNvSpPr txBox="1"/>
          <p:nvPr/>
        </p:nvSpPr>
        <p:spPr>
          <a:xfrm>
            <a:off x="4743962" y="2580394"/>
            <a:ext cx="435600" cy="435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lIns="72000" rIns="72000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590A922-398F-41FD-A873-AAFDC19FDD82}"/>
              </a:ext>
            </a:extLst>
          </p:cNvPr>
          <p:cNvSpPr txBox="1"/>
          <p:nvPr/>
        </p:nvSpPr>
        <p:spPr>
          <a:xfrm>
            <a:off x="2340316" y="3980188"/>
            <a:ext cx="511200" cy="5112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lIns="72000" rIns="72000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8AE19D3-9516-4499-8D7B-F76346F089D0}"/>
              </a:ext>
            </a:extLst>
          </p:cNvPr>
          <p:cNvSpPr txBox="1"/>
          <p:nvPr/>
        </p:nvSpPr>
        <p:spPr>
          <a:xfrm>
            <a:off x="3927243" y="3980188"/>
            <a:ext cx="511200" cy="5112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lIns="72000" rIns="72000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99A04E5-6F32-4461-B9B6-9BD64F9481EB}"/>
              </a:ext>
            </a:extLst>
          </p:cNvPr>
          <p:cNvSpPr txBox="1"/>
          <p:nvPr/>
        </p:nvSpPr>
        <p:spPr>
          <a:xfrm>
            <a:off x="2468104" y="8353814"/>
            <a:ext cx="363600" cy="363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lIns="72000" rIns="72000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38191B5-53E5-4BB7-868B-612AE8AF3D8D}"/>
              </a:ext>
            </a:extLst>
          </p:cNvPr>
          <p:cNvSpPr txBox="1"/>
          <p:nvPr/>
        </p:nvSpPr>
        <p:spPr>
          <a:xfrm>
            <a:off x="2468104" y="8790694"/>
            <a:ext cx="363600" cy="363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lIns="72000" rIns="72000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360ABD8-7F8D-4E08-9F7A-3CECDEF90DA3}"/>
              </a:ext>
            </a:extLst>
          </p:cNvPr>
          <p:cNvSpPr txBox="1"/>
          <p:nvPr/>
        </p:nvSpPr>
        <p:spPr>
          <a:xfrm>
            <a:off x="3252622" y="8353814"/>
            <a:ext cx="363600" cy="363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lIns="72000" rIns="72000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27DBB00D-F2E1-4AAE-B86E-8C7A8076431F}"/>
              </a:ext>
            </a:extLst>
          </p:cNvPr>
          <p:cNvSpPr txBox="1"/>
          <p:nvPr/>
        </p:nvSpPr>
        <p:spPr>
          <a:xfrm>
            <a:off x="3252622" y="8790694"/>
            <a:ext cx="363600" cy="363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lIns="72000" rIns="72000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038110E2-379F-47C2-A7AA-3891A784C4E0}"/>
              </a:ext>
            </a:extLst>
          </p:cNvPr>
          <p:cNvSpPr txBox="1"/>
          <p:nvPr/>
        </p:nvSpPr>
        <p:spPr>
          <a:xfrm>
            <a:off x="4037140" y="8353814"/>
            <a:ext cx="363600" cy="363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lIns="72000" rIns="72000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B45480B-E3C5-4649-A124-9D5EE9814D06}"/>
              </a:ext>
            </a:extLst>
          </p:cNvPr>
          <p:cNvSpPr txBox="1"/>
          <p:nvPr/>
        </p:nvSpPr>
        <p:spPr>
          <a:xfrm>
            <a:off x="4037140" y="8790694"/>
            <a:ext cx="363600" cy="363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lIns="72000" rIns="72000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1581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6BE3BCC-A1CF-45DF-9182-232516497775}"/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0f0ae0ff-29c4-4766-b250-c1a9bee8d43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760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Fractions Greater than 1 Worksheet</dc:title>
  <dc:creator>Sian Stebbings</dc:creator>
  <cp:lastModifiedBy>Rach Green</cp:lastModifiedBy>
  <cp:revision>4</cp:revision>
  <dcterms:created xsi:type="dcterms:W3CDTF">2018-10-23T11:51:23Z</dcterms:created>
  <dcterms:modified xsi:type="dcterms:W3CDTF">2020-05-12T08:49:30Z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