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EF12E-2A59-480B-B59B-3A371783CE05}" v="18" dt="2020-05-08T08:24:50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94660"/>
  </p:normalViewPr>
  <p:slideViewPr>
    <p:cSldViewPr snapToGrid="0">
      <p:cViewPr>
        <p:scale>
          <a:sx n="200" d="100"/>
          <a:sy n="200" d="100"/>
        </p:scale>
        <p:origin x="-192" y="-5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406EF12E-2A59-480B-B59B-3A371783CE05}"/>
    <pc:docChg chg="addSld delSld modSld sldOrd">
      <pc:chgData name="Rachael Green" userId="89c6f63e-7657-4ad0-8dd4-6f0c32cf62df" providerId="ADAL" clId="{406EF12E-2A59-480B-B59B-3A371783CE05}" dt="2020-05-08T08:25:12.002" v="60" actId="47"/>
      <pc:docMkLst>
        <pc:docMk/>
      </pc:docMkLst>
      <pc:sldChg chg="del">
        <pc:chgData name="Rachael Green" userId="89c6f63e-7657-4ad0-8dd4-6f0c32cf62df" providerId="ADAL" clId="{406EF12E-2A59-480B-B59B-3A371783CE05}" dt="2020-05-08T08:25:12.002" v="60" actId="47"/>
        <pc:sldMkLst>
          <pc:docMk/>
          <pc:sldMk cId="4109944685" sldId="385"/>
        </pc:sldMkLst>
      </pc:sldChg>
      <pc:sldChg chg="addSp delSp modSp add mod ord setBg">
        <pc:chgData name="Rachael Green" userId="89c6f63e-7657-4ad0-8dd4-6f0c32cf62df" providerId="ADAL" clId="{406EF12E-2A59-480B-B59B-3A371783CE05}" dt="2020-05-08T08:24:50.032" v="59" actId="465"/>
        <pc:sldMkLst>
          <pc:docMk/>
          <pc:sldMk cId="1470838544" sldId="386"/>
        </pc:sldMkLst>
        <pc:spChg chg="add mod">
          <ac:chgData name="Rachael Green" userId="89c6f63e-7657-4ad0-8dd4-6f0c32cf62df" providerId="ADAL" clId="{406EF12E-2A59-480B-B59B-3A371783CE05}" dt="2020-05-08T08:24:37.023" v="56" actId="554"/>
          <ac:spMkLst>
            <pc:docMk/>
            <pc:sldMk cId="1470838544" sldId="386"/>
            <ac:spMk id="4" creationId="{20E7B53D-2DCB-4106-81FA-9DB22ADE6094}"/>
          </ac:spMkLst>
        </pc:spChg>
        <pc:spChg chg="add mod">
          <ac:chgData name="Rachael Green" userId="89c6f63e-7657-4ad0-8dd4-6f0c32cf62df" providerId="ADAL" clId="{406EF12E-2A59-480B-B59B-3A371783CE05}" dt="2020-05-08T08:24:50.032" v="59" actId="465"/>
          <ac:spMkLst>
            <pc:docMk/>
            <pc:sldMk cId="1470838544" sldId="386"/>
            <ac:spMk id="14" creationId="{3536CDB3-7AAC-4CE2-87E3-8B86BD424EAD}"/>
          </ac:spMkLst>
        </pc:spChg>
        <pc:spChg chg="add mod">
          <ac:chgData name="Rachael Green" userId="89c6f63e-7657-4ad0-8dd4-6f0c32cf62df" providerId="ADAL" clId="{406EF12E-2A59-480B-B59B-3A371783CE05}" dt="2020-05-08T08:24:33.219" v="55" actId="465"/>
          <ac:spMkLst>
            <pc:docMk/>
            <pc:sldMk cId="1470838544" sldId="386"/>
            <ac:spMk id="15" creationId="{78B12B44-F427-4CE2-9C22-EE02D158FAC5}"/>
          </ac:spMkLst>
        </pc:spChg>
        <pc:spChg chg="add mod">
          <ac:chgData name="Rachael Green" userId="89c6f63e-7657-4ad0-8dd4-6f0c32cf62df" providerId="ADAL" clId="{406EF12E-2A59-480B-B59B-3A371783CE05}" dt="2020-05-08T08:24:50.032" v="59" actId="465"/>
          <ac:spMkLst>
            <pc:docMk/>
            <pc:sldMk cId="1470838544" sldId="386"/>
            <ac:spMk id="16" creationId="{287D5F00-C434-414E-8E4E-95364A45A96D}"/>
          </ac:spMkLst>
        </pc:spChg>
        <pc:spChg chg="add mod">
          <ac:chgData name="Rachael Green" userId="89c6f63e-7657-4ad0-8dd4-6f0c32cf62df" providerId="ADAL" clId="{406EF12E-2A59-480B-B59B-3A371783CE05}" dt="2020-05-08T08:24:33.219" v="55" actId="465"/>
          <ac:spMkLst>
            <pc:docMk/>
            <pc:sldMk cId="1470838544" sldId="386"/>
            <ac:spMk id="17" creationId="{2702164C-9500-4EDE-B724-60950C202C5C}"/>
          </ac:spMkLst>
        </pc:spChg>
        <pc:spChg chg="add mod">
          <ac:chgData name="Rachael Green" userId="89c6f63e-7657-4ad0-8dd4-6f0c32cf62df" providerId="ADAL" clId="{406EF12E-2A59-480B-B59B-3A371783CE05}" dt="2020-05-08T08:24:50.032" v="59" actId="465"/>
          <ac:spMkLst>
            <pc:docMk/>
            <pc:sldMk cId="1470838544" sldId="386"/>
            <ac:spMk id="18" creationId="{6C09CC45-82E1-4A60-8A31-4A0DEBC4A798}"/>
          </ac:spMkLst>
        </pc:spChg>
        <pc:spChg chg="add mod">
          <ac:chgData name="Rachael Green" userId="89c6f63e-7657-4ad0-8dd4-6f0c32cf62df" providerId="ADAL" clId="{406EF12E-2A59-480B-B59B-3A371783CE05}" dt="2020-05-08T08:24:33.219" v="55" actId="465"/>
          <ac:spMkLst>
            <pc:docMk/>
            <pc:sldMk cId="1470838544" sldId="386"/>
            <ac:spMk id="19" creationId="{25C80FB4-0BAD-443D-BEBA-8334057A84AF}"/>
          </ac:spMkLst>
        </pc:spChg>
        <pc:spChg chg="add mod">
          <ac:chgData name="Rachael Green" userId="89c6f63e-7657-4ad0-8dd4-6f0c32cf62df" providerId="ADAL" clId="{406EF12E-2A59-480B-B59B-3A371783CE05}" dt="2020-05-08T08:24:50.032" v="59" actId="465"/>
          <ac:spMkLst>
            <pc:docMk/>
            <pc:sldMk cId="1470838544" sldId="386"/>
            <ac:spMk id="20" creationId="{66DDA249-759D-4085-8A17-AF7C7EAEB93E}"/>
          </ac:spMkLst>
        </pc:spChg>
        <pc:spChg chg="add mod">
          <ac:chgData name="Rachael Green" userId="89c6f63e-7657-4ad0-8dd4-6f0c32cf62df" providerId="ADAL" clId="{406EF12E-2A59-480B-B59B-3A371783CE05}" dt="2020-05-08T08:24:33.219" v="55" actId="465"/>
          <ac:spMkLst>
            <pc:docMk/>
            <pc:sldMk cId="1470838544" sldId="386"/>
            <ac:spMk id="21" creationId="{40E1CCA4-A5D2-4E91-A2A1-48F8C818B5B3}"/>
          </ac:spMkLst>
        </pc:spChg>
        <pc:spChg chg="add mod">
          <ac:chgData name="Rachael Green" userId="89c6f63e-7657-4ad0-8dd4-6f0c32cf62df" providerId="ADAL" clId="{406EF12E-2A59-480B-B59B-3A371783CE05}" dt="2020-05-08T08:24:50.032" v="59" actId="465"/>
          <ac:spMkLst>
            <pc:docMk/>
            <pc:sldMk cId="1470838544" sldId="386"/>
            <ac:spMk id="22" creationId="{C3A3B4B9-9860-49FF-AD89-11FC39650709}"/>
          </ac:spMkLst>
        </pc:spChg>
        <pc:spChg chg="add mod">
          <ac:chgData name="Rachael Green" userId="89c6f63e-7657-4ad0-8dd4-6f0c32cf62df" providerId="ADAL" clId="{406EF12E-2A59-480B-B59B-3A371783CE05}" dt="2020-05-08T08:24:33.219" v="55" actId="465"/>
          <ac:spMkLst>
            <pc:docMk/>
            <pc:sldMk cId="1470838544" sldId="386"/>
            <ac:spMk id="23" creationId="{CD202E3E-F1CE-47D3-8716-DB39F7369B75}"/>
          </ac:spMkLst>
        </pc:spChg>
        <pc:spChg chg="add mod">
          <ac:chgData name="Rachael Green" userId="89c6f63e-7657-4ad0-8dd4-6f0c32cf62df" providerId="ADAL" clId="{406EF12E-2A59-480B-B59B-3A371783CE05}" dt="2020-05-08T08:24:50.032" v="59" actId="465"/>
          <ac:spMkLst>
            <pc:docMk/>
            <pc:sldMk cId="1470838544" sldId="386"/>
            <ac:spMk id="24" creationId="{CDC49F1E-550E-4B9C-A632-2E53EE28473D}"/>
          </ac:spMkLst>
        </pc:spChg>
        <pc:spChg chg="add mod">
          <ac:chgData name="Rachael Green" userId="89c6f63e-7657-4ad0-8dd4-6f0c32cf62df" providerId="ADAL" clId="{406EF12E-2A59-480B-B59B-3A371783CE05}" dt="2020-05-08T08:24:42.151" v="57" actId="555"/>
          <ac:spMkLst>
            <pc:docMk/>
            <pc:sldMk cId="1470838544" sldId="386"/>
            <ac:spMk id="25" creationId="{0008EF60-49A0-4D35-9AAC-D55AD12808F6}"/>
          </ac:spMkLst>
        </pc:spChg>
        <pc:spChg chg="add mod">
          <ac:chgData name="Rachael Green" userId="89c6f63e-7657-4ad0-8dd4-6f0c32cf62df" providerId="ADAL" clId="{406EF12E-2A59-480B-B59B-3A371783CE05}" dt="2020-05-08T08:24:50.032" v="59" actId="465"/>
          <ac:spMkLst>
            <pc:docMk/>
            <pc:sldMk cId="1470838544" sldId="386"/>
            <ac:spMk id="26" creationId="{1B614B18-3325-4919-8AE9-0A6390C0AB29}"/>
          </ac:spMkLst>
        </pc:spChg>
        <pc:grpChg chg="del">
          <ac:chgData name="Rachael Green" userId="89c6f63e-7657-4ad0-8dd4-6f0c32cf62df" providerId="ADAL" clId="{406EF12E-2A59-480B-B59B-3A371783CE05}" dt="2020-05-08T08:21:02.933" v="1" actId="478"/>
          <ac:grpSpMkLst>
            <pc:docMk/>
            <pc:sldMk cId="1470838544" sldId="386"/>
            <ac:grpSpMk id="3" creationId="{DE6CBAEC-FEB8-483E-B9AE-549B840821A3}"/>
          </ac:grpSpMkLst>
        </pc:grpChg>
        <pc:grpChg chg="del">
          <ac:chgData name="Rachael Green" userId="89c6f63e-7657-4ad0-8dd4-6f0c32cf62df" providerId="ADAL" clId="{406EF12E-2A59-480B-B59B-3A371783CE05}" dt="2020-05-08T08:21:02.933" v="1" actId="478"/>
          <ac:grpSpMkLst>
            <pc:docMk/>
            <pc:sldMk cId="1470838544" sldId="386"/>
            <ac:grpSpMk id="8" creationId="{86389315-74C2-44D0-B02B-26EE043D341A}"/>
          </ac:grpSpMkLst>
        </pc:grpChg>
        <pc:graphicFrameChg chg="del">
          <ac:chgData name="Rachael Green" userId="89c6f63e-7657-4ad0-8dd4-6f0c32cf62df" providerId="ADAL" clId="{406EF12E-2A59-480B-B59B-3A371783CE05}" dt="2020-05-08T08:21:02.933" v="1" actId="478"/>
          <ac:graphicFrameMkLst>
            <pc:docMk/>
            <pc:sldMk cId="1470838544" sldId="386"/>
            <ac:graphicFrameMk id="5" creationId="{46BE3020-CD9E-401B-B7B5-DA4ABB94F75E}"/>
          </ac:graphicFrameMkLst>
        </pc:graphicFrameChg>
        <pc:graphicFrameChg chg="del">
          <ac:chgData name="Rachael Green" userId="89c6f63e-7657-4ad0-8dd4-6f0c32cf62df" providerId="ADAL" clId="{406EF12E-2A59-480B-B59B-3A371783CE05}" dt="2020-05-08T08:21:02.933" v="1" actId="478"/>
          <ac:graphicFrameMkLst>
            <pc:docMk/>
            <pc:sldMk cId="1470838544" sldId="386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2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E7B53D-2DCB-4106-81FA-9DB22ADE6094}"/>
              </a:ext>
            </a:extLst>
          </p:cNvPr>
          <p:cNvSpPr txBox="1"/>
          <p:nvPr/>
        </p:nvSpPr>
        <p:spPr>
          <a:xfrm>
            <a:off x="4192334" y="5696196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36CDB3-7AAC-4CE2-87E3-8B86BD424EAD}"/>
              </a:ext>
            </a:extLst>
          </p:cNvPr>
          <p:cNvSpPr txBox="1"/>
          <p:nvPr/>
        </p:nvSpPr>
        <p:spPr>
          <a:xfrm>
            <a:off x="5390670" y="5696196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B12B44-F427-4CE2-9C22-EE02D158FAC5}"/>
              </a:ext>
            </a:extLst>
          </p:cNvPr>
          <p:cNvSpPr txBox="1"/>
          <p:nvPr/>
        </p:nvSpPr>
        <p:spPr>
          <a:xfrm>
            <a:off x="4192334" y="6198079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7D5F00-C434-414E-8E4E-95364A45A96D}"/>
              </a:ext>
            </a:extLst>
          </p:cNvPr>
          <p:cNvSpPr txBox="1"/>
          <p:nvPr/>
        </p:nvSpPr>
        <p:spPr>
          <a:xfrm>
            <a:off x="5390670" y="6198079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02164C-9500-4EDE-B724-60950C202C5C}"/>
              </a:ext>
            </a:extLst>
          </p:cNvPr>
          <p:cNvSpPr txBox="1"/>
          <p:nvPr/>
        </p:nvSpPr>
        <p:spPr>
          <a:xfrm>
            <a:off x="4192334" y="6699962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09CC45-82E1-4A60-8A31-4A0DEBC4A798}"/>
              </a:ext>
            </a:extLst>
          </p:cNvPr>
          <p:cNvSpPr txBox="1"/>
          <p:nvPr/>
        </p:nvSpPr>
        <p:spPr>
          <a:xfrm>
            <a:off x="5390670" y="6699962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C80FB4-0BAD-443D-BEBA-8334057A84AF}"/>
              </a:ext>
            </a:extLst>
          </p:cNvPr>
          <p:cNvSpPr txBox="1"/>
          <p:nvPr/>
        </p:nvSpPr>
        <p:spPr>
          <a:xfrm>
            <a:off x="4192334" y="7201845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DDA249-759D-4085-8A17-AF7C7EAEB93E}"/>
              </a:ext>
            </a:extLst>
          </p:cNvPr>
          <p:cNvSpPr txBox="1"/>
          <p:nvPr/>
        </p:nvSpPr>
        <p:spPr>
          <a:xfrm>
            <a:off x="5390670" y="7201845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E1CCA4-A5D2-4E91-A2A1-48F8C818B5B3}"/>
              </a:ext>
            </a:extLst>
          </p:cNvPr>
          <p:cNvSpPr txBox="1"/>
          <p:nvPr/>
        </p:nvSpPr>
        <p:spPr>
          <a:xfrm>
            <a:off x="4192334" y="7703728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A3B4B9-9860-49FF-AD89-11FC39650709}"/>
              </a:ext>
            </a:extLst>
          </p:cNvPr>
          <p:cNvSpPr txBox="1"/>
          <p:nvPr/>
        </p:nvSpPr>
        <p:spPr>
          <a:xfrm>
            <a:off x="5390670" y="7703728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202E3E-F1CE-47D3-8716-DB39F7369B75}"/>
              </a:ext>
            </a:extLst>
          </p:cNvPr>
          <p:cNvSpPr txBox="1"/>
          <p:nvPr/>
        </p:nvSpPr>
        <p:spPr>
          <a:xfrm>
            <a:off x="4192334" y="8205611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C49F1E-550E-4B9C-A632-2E53EE28473D}"/>
              </a:ext>
            </a:extLst>
          </p:cNvPr>
          <p:cNvSpPr txBox="1"/>
          <p:nvPr/>
        </p:nvSpPr>
        <p:spPr>
          <a:xfrm>
            <a:off x="5390670" y="8205611"/>
            <a:ext cx="1202400" cy="500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08EF60-49A0-4D35-9AAC-D55AD12808F6}"/>
              </a:ext>
            </a:extLst>
          </p:cNvPr>
          <p:cNvSpPr txBox="1"/>
          <p:nvPr/>
        </p:nvSpPr>
        <p:spPr>
          <a:xfrm>
            <a:off x="4192334" y="8707496"/>
            <a:ext cx="1202400" cy="46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614B18-3325-4919-8AE9-0A6390C0AB29}"/>
              </a:ext>
            </a:extLst>
          </p:cNvPr>
          <p:cNvSpPr txBox="1"/>
          <p:nvPr/>
        </p:nvSpPr>
        <p:spPr>
          <a:xfrm>
            <a:off x="5390670" y="8707496"/>
            <a:ext cx="1202400" cy="46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38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86144f90-c7b6-48d0-aae5-f5e9e48cc3d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22834C-398A-43CD-8989-12D642E1AAF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10669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Fact and Opinion Worksheet</dc:title>
  <dc:creator>Sian Stebbings</dc:creator>
  <cp:lastModifiedBy>Rach Green</cp:lastModifiedBy>
  <cp:revision>17</cp:revision>
  <dcterms:created xsi:type="dcterms:W3CDTF">2018-10-23T11:51:23Z</dcterms:created>
  <dcterms:modified xsi:type="dcterms:W3CDTF">2020-05-08T08:25:20Z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