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9" r:id="rId5"/>
  </p:sldIdLst>
  <p:sldSz cx="6858000" cy="9906000" type="A4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F6F"/>
    <a:srgbClr val="F76756"/>
    <a:srgbClr val="F1CFED"/>
    <a:srgbClr val="E6E6E6"/>
    <a:srgbClr val="FF0066"/>
    <a:srgbClr val="C642B6"/>
    <a:srgbClr val="FF9933"/>
    <a:srgbClr val="FF0000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9BD41C-839C-4B6B-B972-09D9026FF807}" v="35" dt="2020-05-08T07:48:24.4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>
        <p:scale>
          <a:sx n="100" d="100"/>
          <a:sy n="100" d="100"/>
        </p:scale>
        <p:origin x="1402" y="-24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AA9BD41C-839C-4B6B-B972-09D9026FF807}"/>
    <pc:docChg chg="undo custSel addSld delSld modSld">
      <pc:chgData name="Rachael Green" userId="89c6f63e-7657-4ad0-8dd4-6f0c32cf62df" providerId="ADAL" clId="{AA9BD41C-839C-4B6B-B972-09D9026FF807}" dt="2020-05-08T07:48:45.597" v="143" actId="1035"/>
      <pc:docMkLst>
        <pc:docMk/>
      </pc:docMkLst>
      <pc:sldChg chg="addSp delSp modSp mod setBg">
        <pc:chgData name="Rachael Green" userId="89c6f63e-7657-4ad0-8dd4-6f0c32cf62df" providerId="ADAL" clId="{AA9BD41C-839C-4B6B-B972-09D9026FF807}" dt="2020-05-08T07:48:45.597" v="143" actId="1035"/>
        <pc:sldMkLst>
          <pc:docMk/>
          <pc:sldMk cId="1502250101" sldId="389"/>
        </pc:sldMkLst>
        <pc:spChg chg="add mod">
          <ac:chgData name="Rachael Green" userId="89c6f63e-7657-4ad0-8dd4-6f0c32cf62df" providerId="ADAL" clId="{AA9BD41C-839C-4B6B-B972-09D9026FF807}" dt="2020-05-08T07:42:19.843" v="25" actId="1037"/>
          <ac:spMkLst>
            <pc:docMk/>
            <pc:sldMk cId="1502250101" sldId="389"/>
            <ac:spMk id="2" creationId="{6E05501D-F733-42AD-8644-58A00018FE9F}"/>
          </ac:spMkLst>
        </pc:spChg>
        <pc:spChg chg="del">
          <ac:chgData name="Rachael Green" userId="89c6f63e-7657-4ad0-8dd4-6f0c32cf62df" providerId="ADAL" clId="{AA9BD41C-839C-4B6B-B972-09D9026FF807}" dt="2020-05-08T07:40:49.442" v="1" actId="478"/>
          <ac:spMkLst>
            <pc:docMk/>
            <pc:sldMk cId="1502250101" sldId="389"/>
            <ac:spMk id="5" creationId="{007A6875-0BD4-4459-87DF-D8487FB1E389}"/>
          </ac:spMkLst>
        </pc:spChg>
        <pc:spChg chg="add mod">
          <ac:chgData name="Rachael Green" userId="89c6f63e-7657-4ad0-8dd4-6f0c32cf62df" providerId="ADAL" clId="{AA9BD41C-839C-4B6B-B972-09D9026FF807}" dt="2020-05-08T07:42:19.843" v="25" actId="1037"/>
          <ac:spMkLst>
            <pc:docMk/>
            <pc:sldMk cId="1502250101" sldId="389"/>
            <ac:spMk id="59" creationId="{353CA4C1-9691-4894-8D88-422CFEA21382}"/>
          </ac:spMkLst>
        </pc:spChg>
        <pc:spChg chg="add mod">
          <ac:chgData name="Rachael Green" userId="89c6f63e-7657-4ad0-8dd4-6f0c32cf62df" providerId="ADAL" clId="{AA9BD41C-839C-4B6B-B972-09D9026FF807}" dt="2020-05-08T07:43:17.841" v="40" actId="555"/>
          <ac:spMkLst>
            <pc:docMk/>
            <pc:sldMk cId="1502250101" sldId="389"/>
            <ac:spMk id="60" creationId="{C8B8E353-8D5B-4109-9AC9-F407B199C23B}"/>
          </ac:spMkLst>
        </pc:spChg>
        <pc:spChg chg="add mod">
          <ac:chgData name="Rachael Green" userId="89c6f63e-7657-4ad0-8dd4-6f0c32cf62df" providerId="ADAL" clId="{AA9BD41C-839C-4B6B-B972-09D9026FF807}" dt="2020-05-08T07:43:13.095" v="39" actId="1035"/>
          <ac:spMkLst>
            <pc:docMk/>
            <pc:sldMk cId="1502250101" sldId="389"/>
            <ac:spMk id="61" creationId="{53AAC3AA-C4AD-42AD-9AC4-A866E7681098}"/>
          </ac:spMkLst>
        </pc:spChg>
        <pc:spChg chg="add mod">
          <ac:chgData name="Rachael Green" userId="89c6f63e-7657-4ad0-8dd4-6f0c32cf62df" providerId="ADAL" clId="{AA9BD41C-839C-4B6B-B972-09D9026FF807}" dt="2020-05-08T07:42:40.546" v="31" actId="1036"/>
          <ac:spMkLst>
            <pc:docMk/>
            <pc:sldMk cId="1502250101" sldId="389"/>
            <ac:spMk id="62" creationId="{A2EEF4C2-CABB-435F-BF63-9CB4EA02D43F}"/>
          </ac:spMkLst>
        </pc:spChg>
        <pc:spChg chg="add mod">
          <ac:chgData name="Rachael Green" userId="89c6f63e-7657-4ad0-8dd4-6f0c32cf62df" providerId="ADAL" clId="{AA9BD41C-839C-4B6B-B972-09D9026FF807}" dt="2020-05-08T07:42:40.546" v="31" actId="1036"/>
          <ac:spMkLst>
            <pc:docMk/>
            <pc:sldMk cId="1502250101" sldId="389"/>
            <ac:spMk id="63" creationId="{18ECC6F6-BDFC-43A5-85C0-BB5877760D67}"/>
          </ac:spMkLst>
        </pc:spChg>
        <pc:spChg chg="add mod">
          <ac:chgData name="Rachael Green" userId="89c6f63e-7657-4ad0-8dd4-6f0c32cf62df" providerId="ADAL" clId="{AA9BD41C-839C-4B6B-B972-09D9026FF807}" dt="2020-05-08T07:42:50.511" v="33" actId="571"/>
          <ac:spMkLst>
            <pc:docMk/>
            <pc:sldMk cId="1502250101" sldId="389"/>
            <ac:spMk id="64" creationId="{DD7ED7CE-CDC3-4DE5-93CB-8F0E43E2F18A}"/>
          </ac:spMkLst>
        </pc:spChg>
        <pc:spChg chg="add mod">
          <ac:chgData name="Rachael Green" userId="89c6f63e-7657-4ad0-8dd4-6f0c32cf62df" providerId="ADAL" clId="{AA9BD41C-839C-4B6B-B972-09D9026FF807}" dt="2020-05-08T07:43:17.841" v="40" actId="555"/>
          <ac:spMkLst>
            <pc:docMk/>
            <pc:sldMk cId="1502250101" sldId="389"/>
            <ac:spMk id="65" creationId="{70FEB400-24AB-4495-A52B-C3F42E50663E}"/>
          </ac:spMkLst>
        </pc:spChg>
        <pc:spChg chg="add mod">
          <ac:chgData name="Rachael Green" userId="89c6f63e-7657-4ad0-8dd4-6f0c32cf62df" providerId="ADAL" clId="{AA9BD41C-839C-4B6B-B972-09D9026FF807}" dt="2020-05-08T07:43:13.095" v="39" actId="1035"/>
          <ac:spMkLst>
            <pc:docMk/>
            <pc:sldMk cId="1502250101" sldId="389"/>
            <ac:spMk id="66" creationId="{B29D22DD-C1D2-41F5-BE3B-623A8081FF01}"/>
          </ac:spMkLst>
        </pc:spChg>
        <pc:spChg chg="add mod">
          <ac:chgData name="Rachael Green" userId="89c6f63e-7657-4ad0-8dd4-6f0c32cf62df" providerId="ADAL" clId="{AA9BD41C-839C-4B6B-B972-09D9026FF807}" dt="2020-05-08T07:43:17.841" v="40" actId="555"/>
          <ac:spMkLst>
            <pc:docMk/>
            <pc:sldMk cId="1502250101" sldId="389"/>
            <ac:spMk id="67" creationId="{8DE4DBBC-D22E-4C6D-A162-9A3C7FABED1B}"/>
          </ac:spMkLst>
        </pc:spChg>
        <pc:spChg chg="add mod">
          <ac:chgData name="Rachael Green" userId="89c6f63e-7657-4ad0-8dd4-6f0c32cf62df" providerId="ADAL" clId="{AA9BD41C-839C-4B6B-B972-09D9026FF807}" dt="2020-05-08T07:43:13.095" v="39" actId="1035"/>
          <ac:spMkLst>
            <pc:docMk/>
            <pc:sldMk cId="1502250101" sldId="389"/>
            <ac:spMk id="72" creationId="{C1FDBA01-626B-4BAE-950E-31750D60EB0D}"/>
          </ac:spMkLst>
        </pc:spChg>
        <pc:spChg chg="del">
          <ac:chgData name="Rachael Green" userId="89c6f63e-7657-4ad0-8dd4-6f0c32cf62df" providerId="ADAL" clId="{AA9BD41C-839C-4B6B-B972-09D9026FF807}" dt="2020-05-08T07:40:49.442" v="1" actId="478"/>
          <ac:spMkLst>
            <pc:docMk/>
            <pc:sldMk cId="1502250101" sldId="389"/>
            <ac:spMk id="74" creationId="{01F1675F-8068-4B93-8C46-7C9245F51070}"/>
          </ac:spMkLst>
        </pc:spChg>
        <pc:spChg chg="add mod">
          <ac:chgData name="Rachael Green" userId="89c6f63e-7657-4ad0-8dd4-6f0c32cf62df" providerId="ADAL" clId="{AA9BD41C-839C-4B6B-B972-09D9026FF807}" dt="2020-05-08T07:43:41.972" v="46" actId="1038"/>
          <ac:spMkLst>
            <pc:docMk/>
            <pc:sldMk cId="1502250101" sldId="389"/>
            <ac:spMk id="75" creationId="{A65FDA02-583E-4AB4-BC56-E67EA66A7E76}"/>
          </ac:spMkLst>
        </pc:spChg>
        <pc:spChg chg="add mod">
          <ac:chgData name="Rachael Green" userId="89c6f63e-7657-4ad0-8dd4-6f0c32cf62df" providerId="ADAL" clId="{AA9BD41C-839C-4B6B-B972-09D9026FF807}" dt="2020-05-08T07:43:41.972" v="46" actId="1038"/>
          <ac:spMkLst>
            <pc:docMk/>
            <pc:sldMk cId="1502250101" sldId="389"/>
            <ac:spMk id="76" creationId="{4D9D73ED-0FA9-4546-9687-3789A0639A2F}"/>
          </ac:spMkLst>
        </pc:spChg>
        <pc:spChg chg="add mod">
          <ac:chgData name="Rachael Green" userId="89c6f63e-7657-4ad0-8dd4-6f0c32cf62df" providerId="ADAL" clId="{AA9BD41C-839C-4B6B-B972-09D9026FF807}" dt="2020-05-08T07:43:53.044" v="49" actId="1036"/>
          <ac:spMkLst>
            <pc:docMk/>
            <pc:sldMk cId="1502250101" sldId="389"/>
            <ac:spMk id="77" creationId="{B12BD58B-FC58-4E23-A3B9-B91A3334A679}"/>
          </ac:spMkLst>
        </pc:spChg>
        <pc:spChg chg="add mod">
          <ac:chgData name="Rachael Green" userId="89c6f63e-7657-4ad0-8dd4-6f0c32cf62df" providerId="ADAL" clId="{AA9BD41C-839C-4B6B-B972-09D9026FF807}" dt="2020-05-08T07:43:53.044" v="49" actId="1036"/>
          <ac:spMkLst>
            <pc:docMk/>
            <pc:sldMk cId="1502250101" sldId="389"/>
            <ac:spMk id="78" creationId="{6AFF1793-2C1F-4C9A-A51D-846768E3CD6F}"/>
          </ac:spMkLst>
        </pc:spChg>
        <pc:spChg chg="add mod">
          <ac:chgData name="Rachael Green" userId="89c6f63e-7657-4ad0-8dd4-6f0c32cf62df" providerId="ADAL" clId="{AA9BD41C-839C-4B6B-B972-09D9026FF807}" dt="2020-05-08T07:44:15.615" v="53" actId="1076"/>
          <ac:spMkLst>
            <pc:docMk/>
            <pc:sldMk cId="1502250101" sldId="389"/>
            <ac:spMk id="79" creationId="{2570A47B-9156-4334-8F22-026A421E5493}"/>
          </ac:spMkLst>
        </pc:spChg>
        <pc:spChg chg="add mod">
          <ac:chgData name="Rachael Green" userId="89c6f63e-7657-4ad0-8dd4-6f0c32cf62df" providerId="ADAL" clId="{AA9BD41C-839C-4B6B-B972-09D9026FF807}" dt="2020-05-08T07:44:20.220" v="55" actId="1035"/>
          <ac:spMkLst>
            <pc:docMk/>
            <pc:sldMk cId="1502250101" sldId="389"/>
            <ac:spMk id="80" creationId="{8F766328-18B0-4EDD-9AEB-98E376A55F7B}"/>
          </ac:spMkLst>
        </pc:spChg>
        <pc:spChg chg="add mod">
          <ac:chgData name="Rachael Green" userId="89c6f63e-7657-4ad0-8dd4-6f0c32cf62df" providerId="ADAL" clId="{AA9BD41C-839C-4B6B-B972-09D9026FF807}" dt="2020-05-08T07:44:45.215" v="75" actId="1035"/>
          <ac:spMkLst>
            <pc:docMk/>
            <pc:sldMk cId="1502250101" sldId="389"/>
            <ac:spMk id="81" creationId="{8633ED24-B3EC-422D-B3B4-2C6AFE8D5AB2}"/>
          </ac:spMkLst>
        </pc:spChg>
        <pc:spChg chg="add mod">
          <ac:chgData name="Rachael Green" userId="89c6f63e-7657-4ad0-8dd4-6f0c32cf62df" providerId="ADAL" clId="{AA9BD41C-839C-4B6B-B972-09D9026FF807}" dt="2020-05-08T07:44:39.774" v="74" actId="1036"/>
          <ac:spMkLst>
            <pc:docMk/>
            <pc:sldMk cId="1502250101" sldId="389"/>
            <ac:spMk id="82" creationId="{D8EF6BA3-2F95-4C03-9D49-DCDF36D3A4C8}"/>
          </ac:spMkLst>
        </pc:spChg>
        <pc:spChg chg="add mod">
          <ac:chgData name="Rachael Green" userId="89c6f63e-7657-4ad0-8dd4-6f0c32cf62df" providerId="ADAL" clId="{AA9BD41C-839C-4B6B-B972-09D9026FF807}" dt="2020-05-08T07:45:15.036" v="101" actId="1038"/>
          <ac:spMkLst>
            <pc:docMk/>
            <pc:sldMk cId="1502250101" sldId="389"/>
            <ac:spMk id="83" creationId="{7C05D676-4CBA-4841-BCA5-C55152586152}"/>
          </ac:spMkLst>
        </pc:spChg>
        <pc:spChg chg="add mod">
          <ac:chgData name="Rachael Green" userId="89c6f63e-7657-4ad0-8dd4-6f0c32cf62df" providerId="ADAL" clId="{AA9BD41C-839C-4B6B-B972-09D9026FF807}" dt="2020-05-08T07:45:12.255" v="98" actId="1038"/>
          <ac:spMkLst>
            <pc:docMk/>
            <pc:sldMk cId="1502250101" sldId="389"/>
            <ac:spMk id="84" creationId="{AE1F5249-B32B-4A6B-A8F2-E66DBD0980B0}"/>
          </ac:spMkLst>
        </pc:spChg>
        <pc:spChg chg="add mod">
          <ac:chgData name="Rachael Green" userId="89c6f63e-7657-4ad0-8dd4-6f0c32cf62df" providerId="ADAL" clId="{AA9BD41C-839C-4B6B-B972-09D9026FF807}" dt="2020-05-08T07:47:41.594" v="128" actId="408"/>
          <ac:spMkLst>
            <pc:docMk/>
            <pc:sldMk cId="1502250101" sldId="389"/>
            <ac:spMk id="85" creationId="{B2FB4F0A-107D-4051-A08E-4A232AD2B03C}"/>
          </ac:spMkLst>
        </pc:spChg>
        <pc:spChg chg="add mod">
          <ac:chgData name="Rachael Green" userId="89c6f63e-7657-4ad0-8dd4-6f0c32cf62df" providerId="ADAL" clId="{AA9BD41C-839C-4B6B-B972-09D9026FF807}" dt="2020-05-08T07:47:34.720" v="126" actId="408"/>
          <ac:spMkLst>
            <pc:docMk/>
            <pc:sldMk cId="1502250101" sldId="389"/>
            <ac:spMk id="86" creationId="{E3AA4FD0-8FF4-4426-A59A-A45E3E1763D7}"/>
          </ac:spMkLst>
        </pc:spChg>
        <pc:spChg chg="add mod">
          <ac:chgData name="Rachael Green" userId="89c6f63e-7657-4ad0-8dd4-6f0c32cf62df" providerId="ADAL" clId="{AA9BD41C-839C-4B6B-B972-09D9026FF807}" dt="2020-05-08T07:47:41.594" v="128" actId="408"/>
          <ac:spMkLst>
            <pc:docMk/>
            <pc:sldMk cId="1502250101" sldId="389"/>
            <ac:spMk id="87" creationId="{F0AA0C23-C11F-481F-8A53-7E9DC85B28F1}"/>
          </ac:spMkLst>
        </pc:spChg>
        <pc:spChg chg="add mod">
          <ac:chgData name="Rachael Green" userId="89c6f63e-7657-4ad0-8dd4-6f0c32cf62df" providerId="ADAL" clId="{AA9BD41C-839C-4B6B-B972-09D9026FF807}" dt="2020-05-08T07:47:34.720" v="126" actId="408"/>
          <ac:spMkLst>
            <pc:docMk/>
            <pc:sldMk cId="1502250101" sldId="389"/>
            <ac:spMk id="88" creationId="{133F41C7-0F3E-4B69-8677-B7D5E1D11E5E}"/>
          </ac:spMkLst>
        </pc:spChg>
        <pc:spChg chg="add mod">
          <ac:chgData name="Rachael Green" userId="89c6f63e-7657-4ad0-8dd4-6f0c32cf62df" providerId="ADAL" clId="{AA9BD41C-839C-4B6B-B972-09D9026FF807}" dt="2020-05-08T07:47:41.594" v="128" actId="408"/>
          <ac:spMkLst>
            <pc:docMk/>
            <pc:sldMk cId="1502250101" sldId="389"/>
            <ac:spMk id="89" creationId="{AE92F6BE-8921-4256-8C29-E1BEC13AA309}"/>
          </ac:spMkLst>
        </pc:spChg>
        <pc:spChg chg="add mod">
          <ac:chgData name="Rachael Green" userId="89c6f63e-7657-4ad0-8dd4-6f0c32cf62df" providerId="ADAL" clId="{AA9BD41C-839C-4B6B-B972-09D9026FF807}" dt="2020-05-08T07:47:34.720" v="126" actId="408"/>
          <ac:spMkLst>
            <pc:docMk/>
            <pc:sldMk cId="1502250101" sldId="389"/>
            <ac:spMk id="90" creationId="{CA86F807-0EEC-4CD3-BA9B-631750A795B2}"/>
          </ac:spMkLst>
        </pc:spChg>
        <pc:spChg chg="del">
          <ac:chgData name="Rachael Green" userId="89c6f63e-7657-4ad0-8dd4-6f0c32cf62df" providerId="ADAL" clId="{AA9BD41C-839C-4B6B-B972-09D9026FF807}" dt="2020-05-08T07:40:49.442" v="1" actId="478"/>
          <ac:spMkLst>
            <pc:docMk/>
            <pc:sldMk cId="1502250101" sldId="389"/>
            <ac:spMk id="92" creationId="{07E8A629-6B13-41B4-9C5E-EEC9B5217D40}"/>
          </ac:spMkLst>
        </pc:spChg>
        <pc:spChg chg="del">
          <ac:chgData name="Rachael Green" userId="89c6f63e-7657-4ad0-8dd4-6f0c32cf62df" providerId="ADAL" clId="{AA9BD41C-839C-4B6B-B972-09D9026FF807}" dt="2020-05-08T07:40:49.442" v="1" actId="478"/>
          <ac:spMkLst>
            <pc:docMk/>
            <pc:sldMk cId="1502250101" sldId="389"/>
            <ac:spMk id="93" creationId="{E3396002-1B1A-40E8-8325-E206339D974A}"/>
          </ac:spMkLst>
        </pc:spChg>
        <pc:spChg chg="del">
          <ac:chgData name="Rachael Green" userId="89c6f63e-7657-4ad0-8dd4-6f0c32cf62df" providerId="ADAL" clId="{AA9BD41C-839C-4B6B-B972-09D9026FF807}" dt="2020-05-08T07:40:49.442" v="1" actId="478"/>
          <ac:spMkLst>
            <pc:docMk/>
            <pc:sldMk cId="1502250101" sldId="389"/>
            <ac:spMk id="95" creationId="{E265F2ED-FA0E-4FB0-8B50-90CBD2FB92E6}"/>
          </ac:spMkLst>
        </pc:spChg>
        <pc:spChg chg="add mod">
          <ac:chgData name="Rachael Green" userId="89c6f63e-7657-4ad0-8dd4-6f0c32cf62df" providerId="ADAL" clId="{AA9BD41C-839C-4B6B-B972-09D9026FF807}" dt="2020-05-08T07:48:45.597" v="143" actId="1035"/>
          <ac:spMkLst>
            <pc:docMk/>
            <pc:sldMk cId="1502250101" sldId="389"/>
            <ac:spMk id="96" creationId="{05CA9503-A135-42DD-B47C-B973C8C6A62E}"/>
          </ac:spMkLst>
        </pc:spChg>
        <pc:spChg chg="add mod">
          <ac:chgData name="Rachael Green" userId="89c6f63e-7657-4ad0-8dd4-6f0c32cf62df" providerId="ADAL" clId="{AA9BD41C-839C-4B6B-B972-09D9026FF807}" dt="2020-05-08T07:48:41.211" v="142" actId="1037"/>
          <ac:spMkLst>
            <pc:docMk/>
            <pc:sldMk cId="1502250101" sldId="389"/>
            <ac:spMk id="97" creationId="{064DE565-648B-41D2-B2FB-E039B4D349E8}"/>
          </ac:spMkLst>
        </pc:spChg>
        <pc:spChg chg="del">
          <ac:chgData name="Rachael Green" userId="89c6f63e-7657-4ad0-8dd4-6f0c32cf62df" providerId="ADAL" clId="{AA9BD41C-839C-4B6B-B972-09D9026FF807}" dt="2020-05-08T07:40:49.442" v="1" actId="478"/>
          <ac:spMkLst>
            <pc:docMk/>
            <pc:sldMk cId="1502250101" sldId="389"/>
            <ac:spMk id="99" creationId="{A1AEEB23-2469-438C-8B6D-F2F49ED02FDF}"/>
          </ac:spMkLst>
        </pc:spChg>
        <pc:spChg chg="add mod">
          <ac:chgData name="Rachael Green" userId="89c6f63e-7657-4ad0-8dd4-6f0c32cf62df" providerId="ADAL" clId="{AA9BD41C-839C-4B6B-B972-09D9026FF807}" dt="2020-05-08T07:48:45.597" v="143" actId="1035"/>
          <ac:spMkLst>
            <pc:docMk/>
            <pc:sldMk cId="1502250101" sldId="389"/>
            <ac:spMk id="100" creationId="{11BA4CC3-BB54-4ECF-B0A5-2BDB5EA39641}"/>
          </ac:spMkLst>
        </pc:spChg>
        <pc:spChg chg="add mod">
          <ac:chgData name="Rachael Green" userId="89c6f63e-7657-4ad0-8dd4-6f0c32cf62df" providerId="ADAL" clId="{AA9BD41C-839C-4B6B-B972-09D9026FF807}" dt="2020-05-08T07:48:16.229" v="136" actId="571"/>
          <ac:spMkLst>
            <pc:docMk/>
            <pc:sldMk cId="1502250101" sldId="389"/>
            <ac:spMk id="101" creationId="{3981648A-305F-435B-860C-90EFC5753921}"/>
          </ac:spMkLst>
        </pc:spChg>
        <pc:spChg chg="add mod">
          <ac:chgData name="Rachael Green" userId="89c6f63e-7657-4ad0-8dd4-6f0c32cf62df" providerId="ADAL" clId="{AA9BD41C-839C-4B6B-B972-09D9026FF807}" dt="2020-05-08T07:48:45.597" v="143" actId="1035"/>
          <ac:spMkLst>
            <pc:docMk/>
            <pc:sldMk cId="1502250101" sldId="389"/>
            <ac:spMk id="105" creationId="{D9687589-4AD3-46AC-94DA-BE7E5A793017}"/>
          </ac:spMkLst>
        </pc:spChg>
        <pc:spChg chg="add mod">
          <ac:chgData name="Rachael Green" userId="89c6f63e-7657-4ad0-8dd4-6f0c32cf62df" providerId="ADAL" clId="{AA9BD41C-839C-4B6B-B972-09D9026FF807}" dt="2020-05-08T07:48:19.655" v="137" actId="571"/>
          <ac:spMkLst>
            <pc:docMk/>
            <pc:sldMk cId="1502250101" sldId="389"/>
            <ac:spMk id="109" creationId="{29CD2696-F82B-4A73-8548-7614B60539D8}"/>
          </ac:spMkLst>
        </pc:spChg>
        <pc:spChg chg="add mod">
          <ac:chgData name="Rachael Green" userId="89c6f63e-7657-4ad0-8dd4-6f0c32cf62df" providerId="ADAL" clId="{AA9BD41C-839C-4B6B-B972-09D9026FF807}" dt="2020-05-08T07:48:29.384" v="140" actId="14100"/>
          <ac:spMkLst>
            <pc:docMk/>
            <pc:sldMk cId="1502250101" sldId="389"/>
            <ac:spMk id="113" creationId="{789690EF-F91F-4318-B5C2-10C676B92D38}"/>
          </ac:spMkLst>
        </pc:spChg>
        <pc:spChg chg="del">
          <ac:chgData name="Rachael Green" userId="89c6f63e-7657-4ad0-8dd4-6f0c32cf62df" providerId="ADAL" clId="{AA9BD41C-839C-4B6B-B972-09D9026FF807}" dt="2020-05-08T07:40:49.442" v="1" actId="478"/>
          <ac:spMkLst>
            <pc:docMk/>
            <pc:sldMk cId="1502250101" sldId="389"/>
            <ac:spMk id="123" creationId="{49E0D01E-9664-431B-8C24-D791D4F30A7C}"/>
          </ac:spMkLst>
        </pc:spChg>
        <pc:spChg chg="del">
          <ac:chgData name="Rachael Green" userId="89c6f63e-7657-4ad0-8dd4-6f0c32cf62df" providerId="ADAL" clId="{AA9BD41C-839C-4B6B-B972-09D9026FF807}" dt="2020-05-08T07:40:49.442" v="1" actId="478"/>
          <ac:spMkLst>
            <pc:docMk/>
            <pc:sldMk cId="1502250101" sldId="389"/>
            <ac:spMk id="146" creationId="{FE75A8BC-19AC-418E-B3CB-3BAB73E7B0DC}"/>
          </ac:spMkLst>
        </pc:spChg>
        <pc:spChg chg="del">
          <ac:chgData name="Rachael Green" userId="89c6f63e-7657-4ad0-8dd4-6f0c32cf62df" providerId="ADAL" clId="{AA9BD41C-839C-4B6B-B972-09D9026FF807}" dt="2020-05-08T07:40:49.442" v="1" actId="478"/>
          <ac:spMkLst>
            <pc:docMk/>
            <pc:sldMk cId="1502250101" sldId="389"/>
            <ac:spMk id="147" creationId="{3F8CFDBB-9ECF-4496-9603-3A6D58EC4D16}"/>
          </ac:spMkLst>
        </pc:spChg>
        <pc:spChg chg="del">
          <ac:chgData name="Rachael Green" userId="89c6f63e-7657-4ad0-8dd4-6f0c32cf62df" providerId="ADAL" clId="{AA9BD41C-839C-4B6B-B972-09D9026FF807}" dt="2020-05-08T07:40:49.442" v="1" actId="478"/>
          <ac:spMkLst>
            <pc:docMk/>
            <pc:sldMk cId="1502250101" sldId="389"/>
            <ac:spMk id="148" creationId="{DD34EE5D-247F-4683-90E8-8A5CECB3A3CD}"/>
          </ac:spMkLst>
        </pc:spChg>
        <pc:spChg chg="del">
          <ac:chgData name="Rachael Green" userId="89c6f63e-7657-4ad0-8dd4-6f0c32cf62df" providerId="ADAL" clId="{AA9BD41C-839C-4B6B-B972-09D9026FF807}" dt="2020-05-08T07:40:49.442" v="1" actId="478"/>
          <ac:spMkLst>
            <pc:docMk/>
            <pc:sldMk cId="1502250101" sldId="389"/>
            <ac:spMk id="149" creationId="{69464AD7-8549-4EA0-8C02-0550EB16BA23}"/>
          </ac:spMkLst>
        </pc:spChg>
        <pc:spChg chg="del">
          <ac:chgData name="Rachael Green" userId="89c6f63e-7657-4ad0-8dd4-6f0c32cf62df" providerId="ADAL" clId="{AA9BD41C-839C-4B6B-B972-09D9026FF807}" dt="2020-05-08T07:40:49.442" v="1" actId="478"/>
          <ac:spMkLst>
            <pc:docMk/>
            <pc:sldMk cId="1502250101" sldId="389"/>
            <ac:spMk id="150" creationId="{567EDE72-5A27-45CD-B777-F574A8C9B924}"/>
          </ac:spMkLst>
        </pc:spChg>
        <pc:spChg chg="del">
          <ac:chgData name="Rachael Green" userId="89c6f63e-7657-4ad0-8dd4-6f0c32cf62df" providerId="ADAL" clId="{AA9BD41C-839C-4B6B-B972-09D9026FF807}" dt="2020-05-08T07:40:49.442" v="1" actId="478"/>
          <ac:spMkLst>
            <pc:docMk/>
            <pc:sldMk cId="1502250101" sldId="389"/>
            <ac:spMk id="151" creationId="{90FA809E-F0EF-4074-88AB-5931358363B3}"/>
          </ac:spMkLst>
        </pc:spChg>
        <pc:spChg chg="del">
          <ac:chgData name="Rachael Green" userId="89c6f63e-7657-4ad0-8dd4-6f0c32cf62df" providerId="ADAL" clId="{AA9BD41C-839C-4B6B-B972-09D9026FF807}" dt="2020-05-08T07:40:49.442" v="1" actId="478"/>
          <ac:spMkLst>
            <pc:docMk/>
            <pc:sldMk cId="1502250101" sldId="389"/>
            <ac:spMk id="152" creationId="{4D73DEF3-4302-4407-BB2F-063A580B1E7D}"/>
          </ac:spMkLst>
        </pc:spChg>
        <pc:spChg chg="del">
          <ac:chgData name="Rachael Green" userId="89c6f63e-7657-4ad0-8dd4-6f0c32cf62df" providerId="ADAL" clId="{AA9BD41C-839C-4B6B-B972-09D9026FF807}" dt="2020-05-08T07:40:49.442" v="1" actId="478"/>
          <ac:spMkLst>
            <pc:docMk/>
            <pc:sldMk cId="1502250101" sldId="389"/>
            <ac:spMk id="154" creationId="{BC165BC6-1FBD-457C-83D8-375049D61771}"/>
          </ac:spMkLst>
        </pc:spChg>
        <pc:grpChg chg="del">
          <ac:chgData name="Rachael Green" userId="89c6f63e-7657-4ad0-8dd4-6f0c32cf62df" providerId="ADAL" clId="{AA9BD41C-839C-4B6B-B972-09D9026FF807}" dt="2020-05-08T07:40:49.442" v="1" actId="478"/>
          <ac:grpSpMkLst>
            <pc:docMk/>
            <pc:sldMk cId="1502250101" sldId="389"/>
            <ac:grpSpMk id="6" creationId="{A41951F3-2A3C-4605-9A30-99FF21542081}"/>
          </ac:grpSpMkLst>
        </pc:grpChg>
        <pc:grpChg chg="del">
          <ac:chgData name="Rachael Green" userId="89c6f63e-7657-4ad0-8dd4-6f0c32cf62df" providerId="ADAL" clId="{AA9BD41C-839C-4B6B-B972-09D9026FF807}" dt="2020-05-08T07:40:49.442" v="1" actId="478"/>
          <ac:grpSpMkLst>
            <pc:docMk/>
            <pc:sldMk cId="1502250101" sldId="389"/>
            <ac:grpSpMk id="7" creationId="{2AB79A66-77B8-4CE6-BC66-224DA343C72C}"/>
          </ac:grpSpMkLst>
        </pc:grpChg>
        <pc:grpChg chg="del">
          <ac:chgData name="Rachael Green" userId="89c6f63e-7657-4ad0-8dd4-6f0c32cf62df" providerId="ADAL" clId="{AA9BD41C-839C-4B6B-B972-09D9026FF807}" dt="2020-05-08T07:40:49.442" v="1" actId="478"/>
          <ac:grpSpMkLst>
            <pc:docMk/>
            <pc:sldMk cId="1502250101" sldId="389"/>
            <ac:grpSpMk id="157" creationId="{5A9BF088-2FF2-4B10-84A3-2780B9D41C40}"/>
          </ac:grpSpMkLst>
        </pc:grp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4" creationId="{EFB3214C-05EC-4A89-B465-54E3B7BB1C57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37" creationId="{A57B0963-5BBE-4B30-A0D8-33219BA5CFE2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38" creationId="{8AB5A27E-CF20-40B0-B558-8395C16326AD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68" creationId="{895F9D18-F30C-42E2-926F-9CAA83BAD0E4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69" creationId="{4400E763-6724-49CA-A6E7-039CBF6479B2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70" creationId="{905CB013-7B4F-4C55-A4D7-8B57CB0BDAC8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71" creationId="{D9A5AB19-964A-4972-8BA0-A17C29850C94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73" creationId="{70ACC60A-91B3-4680-BBDF-955A74F5B771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91" creationId="{A022A69D-6E02-4E76-A549-CB21D2EAB00A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94" creationId="{4BCA4BAA-9C86-4314-AE91-12E70573ABC6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98" creationId="{E32BCA9C-229F-4EFA-8227-CC4311E7B7F4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103" creationId="{9CC81A69-EADF-4801-9EBC-CD43B2A395CD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104" creationId="{71789B09-4F7E-4432-AD43-725F62840230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108" creationId="{4C03064B-62BC-40BA-84E1-77782A8B3573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110" creationId="{097136C1-3FBE-40E2-949E-DE98EE997A7F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111" creationId="{63AC622A-843F-4926-9A78-CFC821F5F37C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112" creationId="{14A22247-E61A-4951-948B-45EF812982D5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114" creationId="{32387D72-C646-4124-B71E-776E686D8E38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115" creationId="{2E600378-F101-4408-A72F-D84CF0BFD877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133" creationId="{64CF3747-E7FE-4D48-B6C9-897A9F8A6CDD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138" creationId="{E126BB57-6B22-4111-9F1F-B503E0292C16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139" creationId="{4396BD1B-2AD0-4219-B5EC-7E25A37B0637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140" creationId="{047201E6-84FA-4A7F-9B0B-EC440E79BF9D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141" creationId="{9088FD2E-B36B-4809-9007-B58F705231E1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142" creationId="{E3CB5BD0-2B2B-4848-821A-49F835490A68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143" creationId="{B673D0DB-1179-496C-84A7-FE7183C34B9C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144" creationId="{73AF58AC-AB4A-4952-94FA-69195104C241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145" creationId="{ADCF15A4-644B-4702-9837-AA686E7E48BA}"/>
          </ac:graphicFrameMkLst>
        </pc:graphicFrameChg>
        <pc:graphicFrameChg chg="del">
          <ac:chgData name="Rachael Green" userId="89c6f63e-7657-4ad0-8dd4-6f0c32cf62df" providerId="ADAL" clId="{AA9BD41C-839C-4B6B-B972-09D9026FF807}" dt="2020-05-08T07:40:49.442" v="1" actId="478"/>
          <ac:graphicFrameMkLst>
            <pc:docMk/>
            <pc:sldMk cId="1502250101" sldId="389"/>
            <ac:graphicFrameMk id="155" creationId="{CF0A2E0C-92FA-4D43-9453-B2DFCBDBC624}"/>
          </ac:graphicFrameMkLst>
        </pc:graphicFrameChg>
      </pc:sldChg>
      <pc:sldChg chg="add del">
        <pc:chgData name="Rachael Green" userId="89c6f63e-7657-4ad0-8dd4-6f0c32cf62df" providerId="ADAL" clId="{AA9BD41C-839C-4B6B-B972-09D9026FF807}" dt="2020-05-08T07:48:32.511" v="141" actId="47"/>
        <pc:sldMkLst>
          <pc:docMk/>
          <pc:sldMk cId="870188667" sldId="3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6313" y="1233488"/>
            <a:ext cx="23050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08/05/2020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5501D-F733-42AD-8644-58A00018FE9F}"/>
              </a:ext>
            </a:extLst>
          </p:cNvPr>
          <p:cNvSpPr txBox="1"/>
          <p:nvPr/>
        </p:nvSpPr>
        <p:spPr>
          <a:xfrm>
            <a:off x="1899285" y="2857500"/>
            <a:ext cx="255600" cy="255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53CA4C1-9691-4894-8D88-422CFEA21382}"/>
              </a:ext>
            </a:extLst>
          </p:cNvPr>
          <p:cNvSpPr txBox="1"/>
          <p:nvPr/>
        </p:nvSpPr>
        <p:spPr>
          <a:xfrm>
            <a:off x="1899285" y="3185160"/>
            <a:ext cx="255600" cy="255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8B8E353-8D5B-4109-9AC9-F407B199C23B}"/>
              </a:ext>
            </a:extLst>
          </p:cNvPr>
          <p:cNvSpPr txBox="1"/>
          <p:nvPr/>
        </p:nvSpPr>
        <p:spPr>
          <a:xfrm>
            <a:off x="1899285" y="3550920"/>
            <a:ext cx="255600" cy="255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3AAC3AA-C4AD-42AD-9AC4-A866E7681098}"/>
              </a:ext>
            </a:extLst>
          </p:cNvPr>
          <p:cNvSpPr txBox="1"/>
          <p:nvPr/>
        </p:nvSpPr>
        <p:spPr>
          <a:xfrm>
            <a:off x="1899285" y="3874770"/>
            <a:ext cx="255600" cy="255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2EEF4C2-CABB-435F-BF63-9CB4EA02D43F}"/>
              </a:ext>
            </a:extLst>
          </p:cNvPr>
          <p:cNvSpPr txBox="1"/>
          <p:nvPr/>
        </p:nvSpPr>
        <p:spPr>
          <a:xfrm>
            <a:off x="1899285" y="4240530"/>
            <a:ext cx="255600" cy="255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8ECC6F6-BDFC-43A5-85C0-BB5877760D67}"/>
              </a:ext>
            </a:extLst>
          </p:cNvPr>
          <p:cNvSpPr txBox="1"/>
          <p:nvPr/>
        </p:nvSpPr>
        <p:spPr>
          <a:xfrm>
            <a:off x="1899285" y="4568190"/>
            <a:ext cx="255600" cy="255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0FEB400-24AB-4495-A52B-C3F42E50663E}"/>
              </a:ext>
            </a:extLst>
          </p:cNvPr>
          <p:cNvSpPr txBox="1"/>
          <p:nvPr/>
        </p:nvSpPr>
        <p:spPr>
          <a:xfrm>
            <a:off x="2505075" y="3550920"/>
            <a:ext cx="255600" cy="255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29D22DD-C1D2-41F5-BE3B-623A8081FF01}"/>
              </a:ext>
            </a:extLst>
          </p:cNvPr>
          <p:cNvSpPr txBox="1"/>
          <p:nvPr/>
        </p:nvSpPr>
        <p:spPr>
          <a:xfrm>
            <a:off x="2505075" y="3874770"/>
            <a:ext cx="255600" cy="255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DE4DBBC-D22E-4C6D-A162-9A3C7FABED1B}"/>
              </a:ext>
            </a:extLst>
          </p:cNvPr>
          <p:cNvSpPr txBox="1"/>
          <p:nvPr/>
        </p:nvSpPr>
        <p:spPr>
          <a:xfrm>
            <a:off x="2990685" y="3550920"/>
            <a:ext cx="255600" cy="255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1FDBA01-626B-4BAE-950E-31750D60EB0D}"/>
              </a:ext>
            </a:extLst>
          </p:cNvPr>
          <p:cNvSpPr txBox="1"/>
          <p:nvPr/>
        </p:nvSpPr>
        <p:spPr>
          <a:xfrm>
            <a:off x="2990685" y="3874770"/>
            <a:ext cx="255600" cy="255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65FDA02-583E-4AB4-BC56-E67EA66A7E76}"/>
              </a:ext>
            </a:extLst>
          </p:cNvPr>
          <p:cNvSpPr txBox="1"/>
          <p:nvPr/>
        </p:nvSpPr>
        <p:spPr>
          <a:xfrm>
            <a:off x="2979255" y="1786890"/>
            <a:ext cx="259200" cy="259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D9D73ED-0FA9-4546-9687-3789A0639A2F}"/>
              </a:ext>
            </a:extLst>
          </p:cNvPr>
          <p:cNvSpPr txBox="1"/>
          <p:nvPr/>
        </p:nvSpPr>
        <p:spPr>
          <a:xfrm>
            <a:off x="2979255" y="2114550"/>
            <a:ext cx="259200" cy="259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12BD58B-FC58-4E23-A3B9-B91A3334A679}"/>
              </a:ext>
            </a:extLst>
          </p:cNvPr>
          <p:cNvSpPr txBox="1"/>
          <p:nvPr/>
        </p:nvSpPr>
        <p:spPr>
          <a:xfrm>
            <a:off x="2979255" y="1028700"/>
            <a:ext cx="259200" cy="259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AFF1793-2C1F-4C9A-A51D-846768E3CD6F}"/>
              </a:ext>
            </a:extLst>
          </p:cNvPr>
          <p:cNvSpPr txBox="1"/>
          <p:nvPr/>
        </p:nvSpPr>
        <p:spPr>
          <a:xfrm>
            <a:off x="2979255" y="1356360"/>
            <a:ext cx="259200" cy="259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570A47B-9156-4334-8F22-026A421E5493}"/>
              </a:ext>
            </a:extLst>
          </p:cNvPr>
          <p:cNvSpPr txBox="1"/>
          <p:nvPr/>
        </p:nvSpPr>
        <p:spPr>
          <a:xfrm>
            <a:off x="1781010" y="6709410"/>
            <a:ext cx="291600" cy="291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F766328-18B0-4EDD-9AEB-98E376A55F7B}"/>
              </a:ext>
            </a:extLst>
          </p:cNvPr>
          <p:cNvSpPr txBox="1"/>
          <p:nvPr/>
        </p:nvSpPr>
        <p:spPr>
          <a:xfrm>
            <a:off x="2359275" y="6248400"/>
            <a:ext cx="291600" cy="291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633ED24-B3EC-422D-B3B4-2C6AFE8D5AB2}"/>
              </a:ext>
            </a:extLst>
          </p:cNvPr>
          <p:cNvSpPr txBox="1"/>
          <p:nvPr/>
        </p:nvSpPr>
        <p:spPr>
          <a:xfrm>
            <a:off x="1654260" y="7520559"/>
            <a:ext cx="291600" cy="291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8EF6BA3-2F95-4C03-9D49-DCDF36D3A4C8}"/>
              </a:ext>
            </a:extLst>
          </p:cNvPr>
          <p:cNvSpPr txBox="1"/>
          <p:nvPr/>
        </p:nvSpPr>
        <p:spPr>
          <a:xfrm>
            <a:off x="1654260" y="7882890"/>
            <a:ext cx="291600" cy="291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C05D676-4CBA-4841-BCA5-C55152586152}"/>
              </a:ext>
            </a:extLst>
          </p:cNvPr>
          <p:cNvSpPr txBox="1"/>
          <p:nvPr/>
        </p:nvSpPr>
        <p:spPr>
          <a:xfrm>
            <a:off x="2572152" y="8348658"/>
            <a:ext cx="536808" cy="255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E1F5249-B32B-4A6B-A8F2-E66DBD0980B0}"/>
              </a:ext>
            </a:extLst>
          </p:cNvPr>
          <p:cNvSpPr txBox="1"/>
          <p:nvPr/>
        </p:nvSpPr>
        <p:spPr>
          <a:xfrm>
            <a:off x="2675505" y="8720133"/>
            <a:ext cx="536808" cy="255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2FB4F0A-107D-4051-A08E-4A232AD2B03C}"/>
              </a:ext>
            </a:extLst>
          </p:cNvPr>
          <p:cNvSpPr txBox="1"/>
          <p:nvPr/>
        </p:nvSpPr>
        <p:spPr>
          <a:xfrm>
            <a:off x="3871845" y="1451760"/>
            <a:ext cx="327600" cy="327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3AA4FD0-8FF4-4426-A59A-A45E3E1763D7}"/>
              </a:ext>
            </a:extLst>
          </p:cNvPr>
          <p:cNvSpPr txBox="1"/>
          <p:nvPr/>
        </p:nvSpPr>
        <p:spPr>
          <a:xfrm>
            <a:off x="3871845" y="1005930"/>
            <a:ext cx="327600" cy="327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0AA0C23-C11F-481F-8A53-7E9DC85B28F1}"/>
              </a:ext>
            </a:extLst>
          </p:cNvPr>
          <p:cNvSpPr txBox="1"/>
          <p:nvPr/>
        </p:nvSpPr>
        <p:spPr>
          <a:xfrm>
            <a:off x="4969125" y="1451760"/>
            <a:ext cx="327600" cy="327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33F41C7-0F3E-4B69-8677-B7D5E1D11E5E}"/>
              </a:ext>
            </a:extLst>
          </p:cNvPr>
          <p:cNvSpPr txBox="1"/>
          <p:nvPr/>
        </p:nvSpPr>
        <p:spPr>
          <a:xfrm>
            <a:off x="4969125" y="1005930"/>
            <a:ext cx="327600" cy="327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E92F6BE-8921-4256-8C29-E1BEC13AA309}"/>
              </a:ext>
            </a:extLst>
          </p:cNvPr>
          <p:cNvSpPr txBox="1"/>
          <p:nvPr/>
        </p:nvSpPr>
        <p:spPr>
          <a:xfrm>
            <a:off x="6066405" y="1451760"/>
            <a:ext cx="327600" cy="327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A86F807-0EEC-4CD3-BA9B-631750A795B2}"/>
              </a:ext>
            </a:extLst>
          </p:cNvPr>
          <p:cNvSpPr txBox="1"/>
          <p:nvPr/>
        </p:nvSpPr>
        <p:spPr>
          <a:xfrm>
            <a:off x="6066405" y="1005930"/>
            <a:ext cx="327600" cy="327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5CA9503-A135-42DD-B47C-B973C8C6A62E}"/>
              </a:ext>
            </a:extLst>
          </p:cNvPr>
          <p:cNvSpPr txBox="1"/>
          <p:nvPr/>
        </p:nvSpPr>
        <p:spPr>
          <a:xfrm>
            <a:off x="3769737" y="5560845"/>
            <a:ext cx="291600" cy="291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64DE565-648B-41D2-B2FB-E039B4D349E8}"/>
              </a:ext>
            </a:extLst>
          </p:cNvPr>
          <p:cNvSpPr txBox="1"/>
          <p:nvPr/>
        </p:nvSpPr>
        <p:spPr>
          <a:xfrm>
            <a:off x="3769737" y="5926605"/>
            <a:ext cx="291600" cy="291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1BA4CC3-BB54-4ECF-B0A5-2BDB5EA39641}"/>
              </a:ext>
            </a:extLst>
          </p:cNvPr>
          <p:cNvSpPr txBox="1"/>
          <p:nvPr/>
        </p:nvSpPr>
        <p:spPr>
          <a:xfrm>
            <a:off x="4869557" y="5560845"/>
            <a:ext cx="291600" cy="291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981648A-305F-435B-860C-90EFC5753921}"/>
              </a:ext>
            </a:extLst>
          </p:cNvPr>
          <p:cNvSpPr txBox="1"/>
          <p:nvPr/>
        </p:nvSpPr>
        <p:spPr>
          <a:xfrm>
            <a:off x="4869557" y="5926605"/>
            <a:ext cx="291600" cy="291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9687589-4AD3-46AC-94DA-BE7E5A793017}"/>
              </a:ext>
            </a:extLst>
          </p:cNvPr>
          <p:cNvSpPr txBox="1"/>
          <p:nvPr/>
        </p:nvSpPr>
        <p:spPr>
          <a:xfrm>
            <a:off x="5961757" y="5560845"/>
            <a:ext cx="291600" cy="291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9CD2696-F82B-4A73-8548-7614B60539D8}"/>
              </a:ext>
            </a:extLst>
          </p:cNvPr>
          <p:cNvSpPr txBox="1"/>
          <p:nvPr/>
        </p:nvSpPr>
        <p:spPr>
          <a:xfrm>
            <a:off x="5961757" y="5926605"/>
            <a:ext cx="291600" cy="291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89690EF-F91F-4318-B5C2-10C676B92D38}"/>
              </a:ext>
            </a:extLst>
          </p:cNvPr>
          <p:cNvSpPr txBox="1"/>
          <p:nvPr/>
        </p:nvSpPr>
        <p:spPr>
          <a:xfrm>
            <a:off x="3485756" y="8348658"/>
            <a:ext cx="3136023" cy="818202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250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B58A5C-D236-42C8-A609-ADF733272F4A}"/>
</file>

<file path=customXml/itemProps2.xml><?xml version="1.0" encoding="utf-8"?>
<ds:datastoreItem xmlns:ds="http://schemas.openxmlformats.org/officeDocument/2006/customXml" ds:itemID="{5A4DC8CD-7969-4535-9D42-5AF69207191F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2079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Equivalent Fractions 1 Worksheet</dc:title>
  <dc:creator>Sian Stebbings</dc:creator>
  <cp:lastModifiedBy>Rach Green</cp:lastModifiedBy>
  <cp:revision>9</cp:revision>
  <cp:lastPrinted>2019-04-02T13:43:22Z</cp:lastPrinted>
  <dcterms:created xsi:type="dcterms:W3CDTF">2018-03-13T10:12:31Z</dcterms:created>
  <dcterms:modified xsi:type="dcterms:W3CDTF">2020-05-08T07:48:51Z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28672">
    <vt:lpwstr>146</vt:lpwstr>
  </property>
</Properties>
</file>