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hael Green" initials="RG" lastIdx="1" clrIdx="0">
    <p:extLst>
      <p:ext uri="{19B8F6BF-5375-455C-9EA6-DF929625EA0E}">
        <p15:presenceInfo xmlns:p15="http://schemas.microsoft.com/office/powerpoint/2012/main" userId="Rachael Gre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33CC33"/>
    <a:srgbClr val="33CCCC"/>
    <a:srgbClr val="FFE697"/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7C6E06-E3CF-4689-BB5A-F707B9E14007}" v="23" dt="2020-05-08T11:12:09.2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24"/>
    <p:restoredTop sz="95220" autoAdjust="0"/>
  </p:normalViewPr>
  <p:slideViewPr>
    <p:cSldViewPr snapToGrid="0">
      <p:cViewPr>
        <p:scale>
          <a:sx n="66" d="100"/>
          <a:sy n="66" d="100"/>
        </p:scale>
        <p:origin x="2534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7D7C6E06-E3CF-4689-BB5A-F707B9E14007}"/>
    <pc:docChg chg="undo custSel addSld delSld modSld">
      <pc:chgData name="Rachael Green" userId="89c6f63e-7657-4ad0-8dd4-6f0c32cf62df" providerId="ADAL" clId="{7D7C6E06-E3CF-4689-BB5A-F707B9E14007}" dt="2020-05-08T11:12:40.633" v="88" actId="47"/>
      <pc:docMkLst>
        <pc:docMk/>
      </pc:docMkLst>
      <pc:sldChg chg="addSp delSp modSp mod setBg">
        <pc:chgData name="Rachael Green" userId="89c6f63e-7657-4ad0-8dd4-6f0c32cf62df" providerId="ADAL" clId="{7D7C6E06-E3CF-4689-BB5A-F707B9E14007}" dt="2020-05-08T11:12:17.198" v="87" actId="1036"/>
        <pc:sldMkLst>
          <pc:docMk/>
          <pc:sldMk cId="3767916181" sldId="388"/>
        </pc:sldMkLst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2" creationId="{F54B290B-20AB-4C9A-857F-3D7325948C61}"/>
          </ac:spMkLst>
        </pc:spChg>
        <pc:spChg chg="add mod">
          <ac:chgData name="Rachael Green" userId="89c6f63e-7657-4ad0-8dd4-6f0c32cf62df" providerId="ADAL" clId="{7D7C6E06-E3CF-4689-BB5A-F707B9E14007}" dt="2020-05-08T11:09:26.636" v="25" actId="1035"/>
          <ac:spMkLst>
            <pc:docMk/>
            <pc:sldMk cId="3767916181" sldId="388"/>
            <ac:spMk id="4" creationId="{19888906-57CB-4838-A4E9-6AA24EA279E3}"/>
          </ac:spMkLst>
        </pc:spChg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37" creationId="{F154891A-2B41-4B98-BF81-14286A7A41B5}"/>
          </ac:spMkLst>
        </pc:spChg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38" creationId="{CC6FA739-E78A-4D5B-BEBF-C5CA5E3014FA}"/>
          </ac:spMkLst>
        </pc:spChg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43" creationId="{BCB93AE9-05D7-4B77-9E45-A95C50DB2833}"/>
          </ac:spMkLst>
        </pc:spChg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49" creationId="{29825154-1D7C-4296-9708-BEBC330690F3}"/>
          </ac:spMkLst>
        </pc:spChg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57" creationId="{0D3DE2EF-1E53-4272-AFE3-6C3E887411A3}"/>
          </ac:spMkLst>
        </pc:spChg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58" creationId="{6EEDB714-F20C-49AC-82C3-A7E99D73EF76}"/>
          </ac:spMkLst>
        </pc:spChg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60" creationId="{6C7E45D0-67C1-4AAD-AEAA-0F77A24AE507}"/>
          </ac:spMkLst>
        </pc:spChg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61" creationId="{3E4B6075-6B0E-4252-81DC-149CC6A6E6C3}"/>
          </ac:spMkLst>
        </pc:spChg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68" creationId="{390F1C64-A5EB-4B1A-B302-8451147F7144}"/>
          </ac:spMkLst>
        </pc:spChg>
        <pc:spChg chg="add mod">
          <ac:chgData name="Rachael Green" userId="89c6f63e-7657-4ad0-8dd4-6f0c32cf62df" providerId="ADAL" clId="{7D7C6E06-E3CF-4689-BB5A-F707B9E14007}" dt="2020-05-08T11:09:26.636" v="25" actId="1035"/>
          <ac:spMkLst>
            <pc:docMk/>
            <pc:sldMk cId="3767916181" sldId="388"/>
            <ac:spMk id="69" creationId="{21FB2CD6-C608-4FCE-907A-11230488987F}"/>
          </ac:spMkLst>
        </pc:spChg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70" creationId="{6BE3230D-6AC0-4BDA-8113-79DA4061E28C}"/>
          </ac:spMkLst>
        </pc:spChg>
        <pc:spChg chg="add mod">
          <ac:chgData name="Rachael Green" userId="89c6f63e-7657-4ad0-8dd4-6f0c32cf62df" providerId="ADAL" clId="{7D7C6E06-E3CF-4689-BB5A-F707B9E14007}" dt="2020-05-08T11:09:26.636" v="25" actId="1035"/>
          <ac:spMkLst>
            <pc:docMk/>
            <pc:sldMk cId="3767916181" sldId="388"/>
            <ac:spMk id="71" creationId="{A3E1158D-2CD3-47F3-94DB-27ABB167492A}"/>
          </ac:spMkLst>
        </pc:spChg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72" creationId="{9F737C81-3F9B-4FF5-B580-849449A4E515}"/>
          </ac:spMkLst>
        </pc:spChg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73" creationId="{4CB3A521-5079-4ACD-97F4-559713F1A876}"/>
          </ac:spMkLst>
        </pc:spChg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74" creationId="{77B5F347-A853-4C64-A970-4D7B4569071D}"/>
          </ac:spMkLst>
        </pc:spChg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75" creationId="{B7F3B03A-FCEC-49B0-9901-089FDA23E8E9}"/>
          </ac:spMkLst>
        </pc:spChg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76" creationId="{A5C1FDC9-71DE-46E1-AE85-4DBAC7CA82FF}"/>
          </ac:spMkLst>
        </pc:spChg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78" creationId="{8F883EA8-B7F9-43DC-9B67-E513E8C39912}"/>
          </ac:spMkLst>
        </pc:spChg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80" creationId="{E4FEAB62-ACD5-47BA-9B7E-FC8260AF4DB5}"/>
          </ac:spMkLst>
        </pc:spChg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82" creationId="{C10DF0D0-27B7-453F-9D2B-D1F476E8A041}"/>
          </ac:spMkLst>
        </pc:spChg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84" creationId="{8BD856EB-3FD7-4381-8780-32EE191B08AE}"/>
          </ac:spMkLst>
        </pc:spChg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86" creationId="{7C3C440E-D5C5-4C6D-9511-91EB71C9DA32}"/>
          </ac:spMkLst>
        </pc:spChg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88" creationId="{FB1DADC5-BB29-4B0B-96AA-87FBA70A36C1}"/>
          </ac:spMkLst>
        </pc:spChg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99" creationId="{43DDC1FF-10CC-44C0-91CD-B02E4A084F91}"/>
          </ac:spMkLst>
        </pc:spChg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102" creationId="{8C3CCA8C-9243-4D1F-AF3C-BD2A48B25C6E}"/>
          </ac:spMkLst>
        </pc:spChg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103" creationId="{44695D47-0C5B-4D0B-9651-B8FAEF607376}"/>
          </ac:spMkLst>
        </pc:spChg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105" creationId="{75E0C3A4-F13F-4B7C-A159-3CFE3DC10865}"/>
          </ac:spMkLst>
        </pc:spChg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106" creationId="{A029C146-7D25-48FE-8A8F-CD1D42F1DA37}"/>
          </ac:spMkLst>
        </pc:spChg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109" creationId="{F23B19E0-1778-4217-8F30-753EC0F1C12A}"/>
          </ac:spMkLst>
        </pc:spChg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110" creationId="{867B6D74-1771-4A19-BF58-4AC3BE3C8F6B}"/>
          </ac:spMkLst>
        </pc:spChg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112" creationId="{606CF50B-70D7-4E67-867A-C0AEC7A1ECC0}"/>
          </ac:spMkLst>
        </pc:spChg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113" creationId="{74B9AF91-2A8A-4979-B404-FA297219AE63}"/>
          </ac:spMkLst>
        </pc:spChg>
        <pc:spChg chg="del">
          <ac:chgData name="Rachael Green" userId="89c6f63e-7657-4ad0-8dd4-6f0c32cf62df" providerId="ADAL" clId="{7D7C6E06-E3CF-4689-BB5A-F707B9E14007}" dt="2020-05-08T11:08:06.401" v="1" actId="478"/>
          <ac:spMkLst>
            <pc:docMk/>
            <pc:sldMk cId="3767916181" sldId="388"/>
            <ac:spMk id="114" creationId="{D5DF3D51-4874-4C4F-94B7-92C680C255D1}"/>
          </ac:spMkLst>
        </pc:spChg>
        <pc:spChg chg="add mod">
          <ac:chgData name="Rachael Green" userId="89c6f63e-7657-4ad0-8dd4-6f0c32cf62df" providerId="ADAL" clId="{7D7C6E06-E3CF-4689-BB5A-F707B9E14007}" dt="2020-05-08T11:09:26.636" v="25" actId="1035"/>
          <ac:spMkLst>
            <pc:docMk/>
            <pc:sldMk cId="3767916181" sldId="388"/>
            <ac:spMk id="115" creationId="{6ABDAE57-D8F4-4C55-BE66-90744EE190CC}"/>
          </ac:spMkLst>
        </pc:spChg>
        <pc:spChg chg="add mod">
          <ac:chgData name="Rachael Green" userId="89c6f63e-7657-4ad0-8dd4-6f0c32cf62df" providerId="ADAL" clId="{7D7C6E06-E3CF-4689-BB5A-F707B9E14007}" dt="2020-05-08T11:09:37.388" v="26" actId="571"/>
          <ac:spMkLst>
            <pc:docMk/>
            <pc:sldMk cId="3767916181" sldId="388"/>
            <ac:spMk id="116" creationId="{44741B1E-BAED-48CC-8210-76D6C8626E20}"/>
          </ac:spMkLst>
        </pc:spChg>
        <pc:spChg chg="add mod">
          <ac:chgData name="Rachael Green" userId="89c6f63e-7657-4ad0-8dd4-6f0c32cf62df" providerId="ADAL" clId="{7D7C6E06-E3CF-4689-BB5A-F707B9E14007}" dt="2020-05-08T11:09:37.388" v="26" actId="571"/>
          <ac:spMkLst>
            <pc:docMk/>
            <pc:sldMk cId="3767916181" sldId="388"/>
            <ac:spMk id="117" creationId="{34339156-4915-4E3A-9613-95F0DA7483EB}"/>
          </ac:spMkLst>
        </pc:spChg>
        <pc:spChg chg="add mod">
          <ac:chgData name="Rachael Green" userId="89c6f63e-7657-4ad0-8dd4-6f0c32cf62df" providerId="ADAL" clId="{7D7C6E06-E3CF-4689-BB5A-F707B9E14007}" dt="2020-05-08T11:09:37.388" v="26" actId="571"/>
          <ac:spMkLst>
            <pc:docMk/>
            <pc:sldMk cId="3767916181" sldId="388"/>
            <ac:spMk id="118" creationId="{12070F60-740B-4050-A277-8075B219A93C}"/>
          </ac:spMkLst>
        </pc:spChg>
        <pc:spChg chg="add mod">
          <ac:chgData name="Rachael Green" userId="89c6f63e-7657-4ad0-8dd4-6f0c32cf62df" providerId="ADAL" clId="{7D7C6E06-E3CF-4689-BB5A-F707B9E14007}" dt="2020-05-08T11:09:37.388" v="26" actId="571"/>
          <ac:spMkLst>
            <pc:docMk/>
            <pc:sldMk cId="3767916181" sldId="388"/>
            <ac:spMk id="119" creationId="{7EB5D9AF-6554-402B-810E-8C56836CEA53}"/>
          </ac:spMkLst>
        </pc:spChg>
        <pc:spChg chg="add mod">
          <ac:chgData name="Rachael Green" userId="89c6f63e-7657-4ad0-8dd4-6f0c32cf62df" providerId="ADAL" clId="{7D7C6E06-E3CF-4689-BB5A-F707B9E14007}" dt="2020-05-08T11:10:08.932" v="34" actId="1037"/>
          <ac:spMkLst>
            <pc:docMk/>
            <pc:sldMk cId="3767916181" sldId="388"/>
            <ac:spMk id="120" creationId="{F48DD48C-00F7-4ECF-AC19-4FA267359F5C}"/>
          </ac:spMkLst>
        </pc:spChg>
        <pc:spChg chg="add mod">
          <ac:chgData name="Rachael Green" userId="89c6f63e-7657-4ad0-8dd4-6f0c32cf62df" providerId="ADAL" clId="{7D7C6E06-E3CF-4689-BB5A-F707B9E14007}" dt="2020-05-08T11:10:11.198" v="35" actId="1037"/>
          <ac:spMkLst>
            <pc:docMk/>
            <pc:sldMk cId="3767916181" sldId="388"/>
            <ac:spMk id="121" creationId="{52DE93F9-1B45-4BAB-87B3-A521398F1349}"/>
          </ac:spMkLst>
        </pc:spChg>
        <pc:spChg chg="add mod">
          <ac:chgData name="Rachael Green" userId="89c6f63e-7657-4ad0-8dd4-6f0c32cf62df" providerId="ADAL" clId="{7D7C6E06-E3CF-4689-BB5A-F707B9E14007}" dt="2020-05-08T11:11:49.232" v="76" actId="554"/>
          <ac:spMkLst>
            <pc:docMk/>
            <pc:sldMk cId="3767916181" sldId="388"/>
            <ac:spMk id="122" creationId="{AB0C5A3C-F57E-4FCE-B26D-3C12C38AF17A}"/>
          </ac:spMkLst>
        </pc:spChg>
        <pc:spChg chg="add mod">
          <ac:chgData name="Rachael Green" userId="89c6f63e-7657-4ad0-8dd4-6f0c32cf62df" providerId="ADAL" clId="{7D7C6E06-E3CF-4689-BB5A-F707B9E14007}" dt="2020-05-08T11:10:43.499" v="46" actId="1036"/>
          <ac:spMkLst>
            <pc:docMk/>
            <pc:sldMk cId="3767916181" sldId="388"/>
            <ac:spMk id="123" creationId="{19B20B4D-E574-46D7-A25F-F8F3905F525C}"/>
          </ac:spMkLst>
        </pc:spChg>
        <pc:spChg chg="add mod">
          <ac:chgData name="Rachael Green" userId="89c6f63e-7657-4ad0-8dd4-6f0c32cf62df" providerId="ADAL" clId="{7D7C6E06-E3CF-4689-BB5A-F707B9E14007}" dt="2020-05-08T11:10:51.074" v="48" actId="555"/>
          <ac:spMkLst>
            <pc:docMk/>
            <pc:sldMk cId="3767916181" sldId="388"/>
            <ac:spMk id="124" creationId="{DCAF83E0-F33B-4CB9-BE1C-0B39A0DC7A52}"/>
          </ac:spMkLst>
        </pc:spChg>
        <pc:spChg chg="add mod">
          <ac:chgData name="Rachael Green" userId="89c6f63e-7657-4ad0-8dd4-6f0c32cf62df" providerId="ADAL" clId="{7D7C6E06-E3CF-4689-BB5A-F707B9E14007}" dt="2020-05-08T11:10:51.074" v="48" actId="555"/>
          <ac:spMkLst>
            <pc:docMk/>
            <pc:sldMk cId="3767916181" sldId="388"/>
            <ac:spMk id="125" creationId="{37C2765E-462F-4058-BC16-FC188E05DB7C}"/>
          </ac:spMkLst>
        </pc:spChg>
        <pc:spChg chg="add mod">
          <ac:chgData name="Rachael Green" userId="89c6f63e-7657-4ad0-8dd4-6f0c32cf62df" providerId="ADAL" clId="{7D7C6E06-E3CF-4689-BB5A-F707B9E14007}" dt="2020-05-08T11:11:33.734" v="72" actId="555"/>
          <ac:spMkLst>
            <pc:docMk/>
            <pc:sldMk cId="3767916181" sldId="388"/>
            <ac:spMk id="126" creationId="{521878E1-AE62-459B-B074-8695FB125F95}"/>
          </ac:spMkLst>
        </pc:spChg>
        <pc:spChg chg="add mod">
          <ac:chgData name="Rachael Green" userId="89c6f63e-7657-4ad0-8dd4-6f0c32cf62df" providerId="ADAL" clId="{7D7C6E06-E3CF-4689-BB5A-F707B9E14007}" dt="2020-05-08T11:12:00.702" v="79" actId="552"/>
          <ac:spMkLst>
            <pc:docMk/>
            <pc:sldMk cId="3767916181" sldId="388"/>
            <ac:spMk id="127" creationId="{9C94B479-6B79-45B5-AE48-E77363F8D1B6}"/>
          </ac:spMkLst>
        </pc:spChg>
        <pc:spChg chg="add mod">
          <ac:chgData name="Rachael Green" userId="89c6f63e-7657-4ad0-8dd4-6f0c32cf62df" providerId="ADAL" clId="{7D7C6E06-E3CF-4689-BB5A-F707B9E14007}" dt="2020-05-08T11:12:04.181" v="80" actId="552"/>
          <ac:spMkLst>
            <pc:docMk/>
            <pc:sldMk cId="3767916181" sldId="388"/>
            <ac:spMk id="128" creationId="{D6141D13-9950-4476-8FAB-4866D16E109C}"/>
          </ac:spMkLst>
        </pc:spChg>
        <pc:spChg chg="add mod">
          <ac:chgData name="Rachael Green" userId="89c6f63e-7657-4ad0-8dd4-6f0c32cf62df" providerId="ADAL" clId="{7D7C6E06-E3CF-4689-BB5A-F707B9E14007}" dt="2020-05-08T11:11:57.032" v="78" actId="552"/>
          <ac:spMkLst>
            <pc:docMk/>
            <pc:sldMk cId="3767916181" sldId="388"/>
            <ac:spMk id="129" creationId="{EF77E9AD-2967-41D9-BD89-F9FA46EFA340}"/>
          </ac:spMkLst>
        </pc:spChg>
        <pc:spChg chg="add mod">
          <ac:chgData name="Rachael Green" userId="89c6f63e-7657-4ad0-8dd4-6f0c32cf62df" providerId="ADAL" clId="{7D7C6E06-E3CF-4689-BB5A-F707B9E14007}" dt="2020-05-08T11:12:04.181" v="80" actId="552"/>
          <ac:spMkLst>
            <pc:docMk/>
            <pc:sldMk cId="3767916181" sldId="388"/>
            <ac:spMk id="130" creationId="{377B290D-2EAE-4A1B-A8BA-FBEEF3A48B69}"/>
          </ac:spMkLst>
        </pc:spChg>
        <pc:spChg chg="add mod">
          <ac:chgData name="Rachael Green" userId="89c6f63e-7657-4ad0-8dd4-6f0c32cf62df" providerId="ADAL" clId="{7D7C6E06-E3CF-4689-BB5A-F707B9E14007}" dt="2020-05-08T11:11:57.032" v="78" actId="552"/>
          <ac:spMkLst>
            <pc:docMk/>
            <pc:sldMk cId="3767916181" sldId="388"/>
            <ac:spMk id="131" creationId="{4B49B169-22E3-492C-9BDC-C4D6C7400989}"/>
          </ac:spMkLst>
        </pc:spChg>
        <pc:spChg chg="add mod">
          <ac:chgData name="Rachael Green" userId="89c6f63e-7657-4ad0-8dd4-6f0c32cf62df" providerId="ADAL" clId="{7D7C6E06-E3CF-4689-BB5A-F707B9E14007}" dt="2020-05-08T11:12:00.702" v="79" actId="552"/>
          <ac:spMkLst>
            <pc:docMk/>
            <pc:sldMk cId="3767916181" sldId="388"/>
            <ac:spMk id="132" creationId="{B4330D62-3E8C-4B40-9BF8-138915087699}"/>
          </ac:spMkLst>
        </pc:spChg>
        <pc:spChg chg="add mod">
          <ac:chgData name="Rachael Green" userId="89c6f63e-7657-4ad0-8dd4-6f0c32cf62df" providerId="ADAL" clId="{7D7C6E06-E3CF-4689-BB5A-F707B9E14007}" dt="2020-05-08T11:12:04.181" v="80" actId="552"/>
          <ac:spMkLst>
            <pc:docMk/>
            <pc:sldMk cId="3767916181" sldId="388"/>
            <ac:spMk id="133" creationId="{1EEED7F3-CC97-4505-903E-8DE7B4109380}"/>
          </ac:spMkLst>
        </pc:spChg>
        <pc:spChg chg="add mod">
          <ac:chgData name="Rachael Green" userId="89c6f63e-7657-4ad0-8dd4-6f0c32cf62df" providerId="ADAL" clId="{7D7C6E06-E3CF-4689-BB5A-F707B9E14007}" dt="2020-05-08T11:12:17.198" v="87" actId="1036"/>
          <ac:spMkLst>
            <pc:docMk/>
            <pc:sldMk cId="3767916181" sldId="388"/>
            <ac:spMk id="134" creationId="{FEF023A1-7730-43DA-9303-7979F772D434}"/>
          </ac:spMkLst>
        </pc:spChg>
        <pc:grpChg chg="del">
          <ac:chgData name="Rachael Green" userId="89c6f63e-7657-4ad0-8dd4-6f0c32cf62df" providerId="ADAL" clId="{7D7C6E06-E3CF-4689-BB5A-F707B9E14007}" dt="2020-05-08T11:08:06.401" v="1" actId="478"/>
          <ac:grpSpMkLst>
            <pc:docMk/>
            <pc:sldMk cId="3767916181" sldId="388"/>
            <ac:grpSpMk id="3" creationId="{40EAF85A-47E6-4E99-90E3-F008E46D081B}"/>
          </ac:grpSpMkLst>
        </pc:grpChg>
        <pc:grpChg chg="del">
          <ac:chgData name="Rachael Green" userId="89c6f63e-7657-4ad0-8dd4-6f0c32cf62df" providerId="ADAL" clId="{7D7C6E06-E3CF-4689-BB5A-F707B9E14007}" dt="2020-05-08T11:08:06.401" v="1" actId="478"/>
          <ac:grpSpMkLst>
            <pc:docMk/>
            <pc:sldMk cId="3767916181" sldId="388"/>
            <ac:grpSpMk id="62" creationId="{0C1FEB27-7C03-4578-9E43-FA1BC4BFEDFE}"/>
          </ac:grpSpMkLst>
        </pc:grpChg>
        <pc:graphicFrameChg chg="del">
          <ac:chgData name="Rachael Green" userId="89c6f63e-7657-4ad0-8dd4-6f0c32cf62df" providerId="ADAL" clId="{7D7C6E06-E3CF-4689-BB5A-F707B9E14007}" dt="2020-05-08T11:08:06.401" v="1" actId="478"/>
          <ac:graphicFrameMkLst>
            <pc:docMk/>
            <pc:sldMk cId="3767916181" sldId="388"/>
            <ac:graphicFrameMk id="9" creationId="{3624D1D9-70B6-4BD4-9BE9-027A4C4880F2}"/>
          </ac:graphicFrameMkLst>
        </pc:graphicFrameChg>
        <pc:graphicFrameChg chg="del">
          <ac:chgData name="Rachael Green" userId="89c6f63e-7657-4ad0-8dd4-6f0c32cf62df" providerId="ADAL" clId="{7D7C6E06-E3CF-4689-BB5A-F707B9E14007}" dt="2020-05-08T11:08:06.401" v="1" actId="478"/>
          <ac:graphicFrameMkLst>
            <pc:docMk/>
            <pc:sldMk cId="3767916181" sldId="388"/>
            <ac:graphicFrameMk id="11" creationId="{1002B9FE-A229-41A2-ACA9-9AF7451B4ADE}"/>
          </ac:graphicFrameMkLst>
        </pc:graphicFrameChg>
        <pc:graphicFrameChg chg="del">
          <ac:chgData name="Rachael Green" userId="89c6f63e-7657-4ad0-8dd4-6f0c32cf62df" providerId="ADAL" clId="{7D7C6E06-E3CF-4689-BB5A-F707B9E14007}" dt="2020-05-08T11:08:06.401" v="1" actId="478"/>
          <ac:graphicFrameMkLst>
            <pc:docMk/>
            <pc:sldMk cId="3767916181" sldId="388"/>
            <ac:graphicFrameMk id="41" creationId="{E29B27C4-C26B-4A0D-8450-77EF046FA962}"/>
          </ac:graphicFrameMkLst>
        </pc:graphicFrameChg>
        <pc:graphicFrameChg chg="del">
          <ac:chgData name="Rachael Green" userId="89c6f63e-7657-4ad0-8dd4-6f0c32cf62df" providerId="ADAL" clId="{7D7C6E06-E3CF-4689-BB5A-F707B9E14007}" dt="2020-05-08T11:08:06.401" v="1" actId="478"/>
          <ac:graphicFrameMkLst>
            <pc:docMk/>
            <pc:sldMk cId="3767916181" sldId="388"/>
            <ac:graphicFrameMk id="66" creationId="{ABE9F9D8-E473-4C91-911D-A790EA6E350F}"/>
          </ac:graphicFrameMkLst>
        </pc:graphicFrameChg>
        <pc:graphicFrameChg chg="del">
          <ac:chgData name="Rachael Green" userId="89c6f63e-7657-4ad0-8dd4-6f0c32cf62df" providerId="ADAL" clId="{7D7C6E06-E3CF-4689-BB5A-F707B9E14007}" dt="2020-05-08T11:08:06.401" v="1" actId="478"/>
          <ac:graphicFrameMkLst>
            <pc:docMk/>
            <pc:sldMk cId="3767916181" sldId="388"/>
            <ac:graphicFrameMk id="77" creationId="{F0A17E0B-F7E6-428D-B524-7BF3C89EF4AA}"/>
          </ac:graphicFrameMkLst>
        </pc:graphicFrameChg>
        <pc:graphicFrameChg chg="del">
          <ac:chgData name="Rachael Green" userId="89c6f63e-7657-4ad0-8dd4-6f0c32cf62df" providerId="ADAL" clId="{7D7C6E06-E3CF-4689-BB5A-F707B9E14007}" dt="2020-05-08T11:08:06.401" v="1" actId="478"/>
          <ac:graphicFrameMkLst>
            <pc:docMk/>
            <pc:sldMk cId="3767916181" sldId="388"/>
            <ac:graphicFrameMk id="79" creationId="{0CDC35B5-0595-454D-9D57-4C93BE11A671}"/>
          </ac:graphicFrameMkLst>
        </pc:graphicFrameChg>
        <pc:graphicFrameChg chg="del">
          <ac:chgData name="Rachael Green" userId="89c6f63e-7657-4ad0-8dd4-6f0c32cf62df" providerId="ADAL" clId="{7D7C6E06-E3CF-4689-BB5A-F707B9E14007}" dt="2020-05-08T11:08:06.401" v="1" actId="478"/>
          <ac:graphicFrameMkLst>
            <pc:docMk/>
            <pc:sldMk cId="3767916181" sldId="388"/>
            <ac:graphicFrameMk id="81" creationId="{F83C910F-B347-4014-82EA-CAA70672E3CA}"/>
          </ac:graphicFrameMkLst>
        </pc:graphicFrameChg>
        <pc:graphicFrameChg chg="del">
          <ac:chgData name="Rachael Green" userId="89c6f63e-7657-4ad0-8dd4-6f0c32cf62df" providerId="ADAL" clId="{7D7C6E06-E3CF-4689-BB5A-F707B9E14007}" dt="2020-05-08T11:08:06.401" v="1" actId="478"/>
          <ac:graphicFrameMkLst>
            <pc:docMk/>
            <pc:sldMk cId="3767916181" sldId="388"/>
            <ac:graphicFrameMk id="83" creationId="{B644A053-E81A-47F3-B621-40BFEAF13D9B}"/>
          </ac:graphicFrameMkLst>
        </pc:graphicFrameChg>
        <pc:graphicFrameChg chg="del">
          <ac:chgData name="Rachael Green" userId="89c6f63e-7657-4ad0-8dd4-6f0c32cf62df" providerId="ADAL" clId="{7D7C6E06-E3CF-4689-BB5A-F707B9E14007}" dt="2020-05-08T11:08:06.401" v="1" actId="478"/>
          <ac:graphicFrameMkLst>
            <pc:docMk/>
            <pc:sldMk cId="3767916181" sldId="388"/>
            <ac:graphicFrameMk id="85" creationId="{F519A118-E843-4B6B-B906-71A8A0C3B8EE}"/>
          </ac:graphicFrameMkLst>
        </pc:graphicFrameChg>
        <pc:graphicFrameChg chg="del">
          <ac:chgData name="Rachael Green" userId="89c6f63e-7657-4ad0-8dd4-6f0c32cf62df" providerId="ADAL" clId="{7D7C6E06-E3CF-4689-BB5A-F707B9E14007}" dt="2020-05-08T11:08:06.401" v="1" actId="478"/>
          <ac:graphicFrameMkLst>
            <pc:docMk/>
            <pc:sldMk cId="3767916181" sldId="388"/>
            <ac:graphicFrameMk id="87" creationId="{FD6E0782-96D9-47F7-A89A-A77CEC23BFCE}"/>
          </ac:graphicFrameMkLst>
        </pc:graphicFrameChg>
        <pc:graphicFrameChg chg="del">
          <ac:chgData name="Rachael Green" userId="89c6f63e-7657-4ad0-8dd4-6f0c32cf62df" providerId="ADAL" clId="{7D7C6E06-E3CF-4689-BB5A-F707B9E14007}" dt="2020-05-08T11:08:06.401" v="1" actId="478"/>
          <ac:graphicFrameMkLst>
            <pc:docMk/>
            <pc:sldMk cId="3767916181" sldId="388"/>
            <ac:graphicFrameMk id="89" creationId="{DBA022DE-A8C0-465E-94F9-081000A80335}"/>
          </ac:graphicFrameMkLst>
        </pc:graphicFrameChg>
        <pc:graphicFrameChg chg="del">
          <ac:chgData name="Rachael Green" userId="89c6f63e-7657-4ad0-8dd4-6f0c32cf62df" providerId="ADAL" clId="{7D7C6E06-E3CF-4689-BB5A-F707B9E14007}" dt="2020-05-08T11:08:06.401" v="1" actId="478"/>
          <ac:graphicFrameMkLst>
            <pc:docMk/>
            <pc:sldMk cId="3767916181" sldId="388"/>
            <ac:graphicFrameMk id="91" creationId="{82CD81F9-7C30-4411-9A02-DB423A97C910}"/>
          </ac:graphicFrameMkLst>
        </pc:graphicFrameChg>
        <pc:graphicFrameChg chg="del">
          <ac:chgData name="Rachael Green" userId="89c6f63e-7657-4ad0-8dd4-6f0c32cf62df" providerId="ADAL" clId="{7D7C6E06-E3CF-4689-BB5A-F707B9E14007}" dt="2020-05-08T11:08:06.401" v="1" actId="478"/>
          <ac:graphicFrameMkLst>
            <pc:docMk/>
            <pc:sldMk cId="3767916181" sldId="388"/>
            <ac:graphicFrameMk id="92" creationId="{EF951342-6E14-4348-90D5-C2E61F450E24}"/>
          </ac:graphicFrameMkLst>
        </pc:graphicFrameChg>
        <pc:graphicFrameChg chg="del">
          <ac:chgData name="Rachael Green" userId="89c6f63e-7657-4ad0-8dd4-6f0c32cf62df" providerId="ADAL" clId="{7D7C6E06-E3CF-4689-BB5A-F707B9E14007}" dt="2020-05-08T11:08:06.401" v="1" actId="478"/>
          <ac:graphicFrameMkLst>
            <pc:docMk/>
            <pc:sldMk cId="3767916181" sldId="388"/>
            <ac:graphicFrameMk id="93" creationId="{C3C79EE5-EFA5-486F-9DFD-4E882D549FDB}"/>
          </ac:graphicFrameMkLst>
        </pc:graphicFrameChg>
        <pc:graphicFrameChg chg="del">
          <ac:chgData name="Rachael Green" userId="89c6f63e-7657-4ad0-8dd4-6f0c32cf62df" providerId="ADAL" clId="{7D7C6E06-E3CF-4689-BB5A-F707B9E14007}" dt="2020-05-08T11:08:06.401" v="1" actId="478"/>
          <ac:graphicFrameMkLst>
            <pc:docMk/>
            <pc:sldMk cId="3767916181" sldId="388"/>
            <ac:graphicFrameMk id="94" creationId="{6C1B70B0-F4F9-4352-BFF1-86D942504885}"/>
          </ac:graphicFrameMkLst>
        </pc:graphicFrameChg>
        <pc:graphicFrameChg chg="del">
          <ac:chgData name="Rachael Green" userId="89c6f63e-7657-4ad0-8dd4-6f0c32cf62df" providerId="ADAL" clId="{7D7C6E06-E3CF-4689-BB5A-F707B9E14007}" dt="2020-05-08T11:08:06.401" v="1" actId="478"/>
          <ac:graphicFrameMkLst>
            <pc:docMk/>
            <pc:sldMk cId="3767916181" sldId="388"/>
            <ac:graphicFrameMk id="95" creationId="{D633045C-4E5A-4780-84E9-0A37B23C9F81}"/>
          </ac:graphicFrameMkLst>
        </pc:graphicFrameChg>
        <pc:graphicFrameChg chg="del">
          <ac:chgData name="Rachael Green" userId="89c6f63e-7657-4ad0-8dd4-6f0c32cf62df" providerId="ADAL" clId="{7D7C6E06-E3CF-4689-BB5A-F707B9E14007}" dt="2020-05-08T11:08:06.401" v="1" actId="478"/>
          <ac:graphicFrameMkLst>
            <pc:docMk/>
            <pc:sldMk cId="3767916181" sldId="388"/>
            <ac:graphicFrameMk id="96" creationId="{4923CBFA-DD82-4C73-95BC-BC234348A4E8}"/>
          </ac:graphicFrameMkLst>
        </pc:graphicFrameChg>
        <pc:graphicFrameChg chg="del">
          <ac:chgData name="Rachael Green" userId="89c6f63e-7657-4ad0-8dd4-6f0c32cf62df" providerId="ADAL" clId="{7D7C6E06-E3CF-4689-BB5A-F707B9E14007}" dt="2020-05-08T11:08:06.401" v="1" actId="478"/>
          <ac:graphicFrameMkLst>
            <pc:docMk/>
            <pc:sldMk cId="3767916181" sldId="388"/>
            <ac:graphicFrameMk id="97" creationId="{F665858F-5A54-4823-9ECE-8009D2AADF15}"/>
          </ac:graphicFrameMkLst>
        </pc:graphicFrameChg>
        <pc:graphicFrameChg chg="del">
          <ac:chgData name="Rachael Green" userId="89c6f63e-7657-4ad0-8dd4-6f0c32cf62df" providerId="ADAL" clId="{7D7C6E06-E3CF-4689-BB5A-F707B9E14007}" dt="2020-05-08T11:08:06.401" v="1" actId="478"/>
          <ac:graphicFrameMkLst>
            <pc:docMk/>
            <pc:sldMk cId="3767916181" sldId="388"/>
            <ac:graphicFrameMk id="98" creationId="{5C23BEEB-9F39-4E7B-AA6E-8B25D3486606}"/>
          </ac:graphicFrameMkLst>
        </pc:graphicFrameChg>
        <pc:graphicFrameChg chg="del">
          <ac:chgData name="Rachael Green" userId="89c6f63e-7657-4ad0-8dd4-6f0c32cf62df" providerId="ADAL" clId="{7D7C6E06-E3CF-4689-BB5A-F707B9E14007}" dt="2020-05-08T11:08:06.401" v="1" actId="478"/>
          <ac:graphicFrameMkLst>
            <pc:docMk/>
            <pc:sldMk cId="3767916181" sldId="388"/>
            <ac:graphicFrameMk id="101" creationId="{04AD1914-A52B-4D7B-88CB-61F22EDC2DE6}"/>
          </ac:graphicFrameMkLst>
        </pc:graphicFrameChg>
        <pc:graphicFrameChg chg="del">
          <ac:chgData name="Rachael Green" userId="89c6f63e-7657-4ad0-8dd4-6f0c32cf62df" providerId="ADAL" clId="{7D7C6E06-E3CF-4689-BB5A-F707B9E14007}" dt="2020-05-08T11:08:06.401" v="1" actId="478"/>
          <ac:graphicFrameMkLst>
            <pc:docMk/>
            <pc:sldMk cId="3767916181" sldId="388"/>
            <ac:graphicFrameMk id="104" creationId="{6359B729-809B-4728-9CA1-EC385CD91766}"/>
          </ac:graphicFrameMkLst>
        </pc:graphicFrameChg>
        <pc:graphicFrameChg chg="del">
          <ac:chgData name="Rachael Green" userId="89c6f63e-7657-4ad0-8dd4-6f0c32cf62df" providerId="ADAL" clId="{7D7C6E06-E3CF-4689-BB5A-F707B9E14007}" dt="2020-05-08T11:08:06.401" v="1" actId="478"/>
          <ac:graphicFrameMkLst>
            <pc:docMk/>
            <pc:sldMk cId="3767916181" sldId="388"/>
            <ac:graphicFrameMk id="107" creationId="{E6843262-C223-404B-8FEB-50C11A59937F}"/>
          </ac:graphicFrameMkLst>
        </pc:graphicFrameChg>
        <pc:graphicFrameChg chg="del">
          <ac:chgData name="Rachael Green" userId="89c6f63e-7657-4ad0-8dd4-6f0c32cf62df" providerId="ADAL" clId="{7D7C6E06-E3CF-4689-BB5A-F707B9E14007}" dt="2020-05-08T11:08:06.401" v="1" actId="478"/>
          <ac:graphicFrameMkLst>
            <pc:docMk/>
            <pc:sldMk cId="3767916181" sldId="388"/>
            <ac:graphicFrameMk id="108" creationId="{C57BFE06-323C-4DED-BF5F-9E9A0B66C27D}"/>
          </ac:graphicFrameMkLst>
        </pc:graphicFrameChg>
        <pc:graphicFrameChg chg="del">
          <ac:chgData name="Rachael Green" userId="89c6f63e-7657-4ad0-8dd4-6f0c32cf62df" providerId="ADAL" clId="{7D7C6E06-E3CF-4689-BB5A-F707B9E14007}" dt="2020-05-08T11:08:06.401" v="1" actId="478"/>
          <ac:graphicFrameMkLst>
            <pc:docMk/>
            <pc:sldMk cId="3767916181" sldId="388"/>
            <ac:graphicFrameMk id="111" creationId="{BDE133FD-2886-4E2C-8B23-2A21EE952174}"/>
          </ac:graphicFrameMkLst>
        </pc:graphicFrameChg>
      </pc:sldChg>
      <pc:sldChg chg="add del">
        <pc:chgData name="Rachael Green" userId="89c6f63e-7657-4ad0-8dd4-6f0c32cf62df" providerId="ADAL" clId="{7D7C6E06-E3CF-4689-BB5A-F707B9E14007}" dt="2020-05-08T11:12:40.633" v="88" actId="47"/>
        <pc:sldMkLst>
          <pc:docMk/>
          <pc:sldMk cId="698393046" sldId="3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508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9888906-57CB-4838-A4E9-6AA24EA279E3}"/>
              </a:ext>
            </a:extLst>
          </p:cNvPr>
          <p:cNvSpPr txBox="1"/>
          <p:nvPr/>
        </p:nvSpPr>
        <p:spPr>
          <a:xfrm>
            <a:off x="988060" y="1028700"/>
            <a:ext cx="291600" cy="291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1FB2CD6-C608-4FCE-907A-11230488987F}"/>
              </a:ext>
            </a:extLst>
          </p:cNvPr>
          <p:cNvSpPr txBox="1"/>
          <p:nvPr/>
        </p:nvSpPr>
        <p:spPr>
          <a:xfrm>
            <a:off x="2613660" y="1028700"/>
            <a:ext cx="291600" cy="291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3E1158D-2CD3-47F3-94DB-27ABB167492A}"/>
              </a:ext>
            </a:extLst>
          </p:cNvPr>
          <p:cNvSpPr txBox="1"/>
          <p:nvPr/>
        </p:nvSpPr>
        <p:spPr>
          <a:xfrm>
            <a:off x="4239260" y="1028700"/>
            <a:ext cx="291600" cy="291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6ABDAE57-D8F4-4C55-BE66-90744EE190CC}"/>
              </a:ext>
            </a:extLst>
          </p:cNvPr>
          <p:cNvSpPr txBox="1"/>
          <p:nvPr/>
        </p:nvSpPr>
        <p:spPr>
          <a:xfrm>
            <a:off x="5864860" y="1028700"/>
            <a:ext cx="291600" cy="291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4741B1E-BAED-48CC-8210-76D6C8626E20}"/>
              </a:ext>
            </a:extLst>
          </p:cNvPr>
          <p:cNvSpPr txBox="1"/>
          <p:nvPr/>
        </p:nvSpPr>
        <p:spPr>
          <a:xfrm>
            <a:off x="988060" y="2837180"/>
            <a:ext cx="291600" cy="291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34339156-4915-4E3A-9613-95F0DA7483EB}"/>
              </a:ext>
            </a:extLst>
          </p:cNvPr>
          <p:cNvSpPr txBox="1"/>
          <p:nvPr/>
        </p:nvSpPr>
        <p:spPr>
          <a:xfrm>
            <a:off x="2613660" y="2837180"/>
            <a:ext cx="291600" cy="291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12070F60-740B-4050-A277-8075B219A93C}"/>
              </a:ext>
            </a:extLst>
          </p:cNvPr>
          <p:cNvSpPr txBox="1"/>
          <p:nvPr/>
        </p:nvSpPr>
        <p:spPr>
          <a:xfrm>
            <a:off x="4239260" y="2837180"/>
            <a:ext cx="291600" cy="291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EB5D9AF-6554-402B-810E-8C56836CEA53}"/>
              </a:ext>
            </a:extLst>
          </p:cNvPr>
          <p:cNvSpPr txBox="1"/>
          <p:nvPr/>
        </p:nvSpPr>
        <p:spPr>
          <a:xfrm>
            <a:off x="5864860" y="2837180"/>
            <a:ext cx="291600" cy="291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F48DD48C-00F7-4ECF-AC19-4FA267359F5C}"/>
              </a:ext>
            </a:extLst>
          </p:cNvPr>
          <p:cNvSpPr txBox="1"/>
          <p:nvPr/>
        </p:nvSpPr>
        <p:spPr>
          <a:xfrm>
            <a:off x="1447800" y="4356100"/>
            <a:ext cx="363600" cy="363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52DE93F9-1B45-4BAB-87B3-A521398F1349}"/>
              </a:ext>
            </a:extLst>
          </p:cNvPr>
          <p:cNvSpPr txBox="1"/>
          <p:nvPr/>
        </p:nvSpPr>
        <p:spPr>
          <a:xfrm>
            <a:off x="2167890" y="3921760"/>
            <a:ext cx="363600" cy="363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AB0C5A3C-F57E-4FCE-B26D-3C12C38AF17A}"/>
              </a:ext>
            </a:extLst>
          </p:cNvPr>
          <p:cNvSpPr txBox="1"/>
          <p:nvPr/>
        </p:nvSpPr>
        <p:spPr>
          <a:xfrm>
            <a:off x="2887980" y="4356100"/>
            <a:ext cx="363600" cy="363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19B20B4D-E574-46D7-A25F-F8F3905F525C}"/>
              </a:ext>
            </a:extLst>
          </p:cNvPr>
          <p:cNvSpPr txBox="1"/>
          <p:nvPr/>
        </p:nvSpPr>
        <p:spPr>
          <a:xfrm>
            <a:off x="1447800" y="5198493"/>
            <a:ext cx="363600" cy="363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DCAF83E0-F33B-4CB9-BE1C-0B39A0DC7A52}"/>
              </a:ext>
            </a:extLst>
          </p:cNvPr>
          <p:cNvSpPr txBox="1"/>
          <p:nvPr/>
        </p:nvSpPr>
        <p:spPr>
          <a:xfrm>
            <a:off x="2167890" y="5198493"/>
            <a:ext cx="363600" cy="363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37C2765E-462F-4058-BC16-FC188E05DB7C}"/>
              </a:ext>
            </a:extLst>
          </p:cNvPr>
          <p:cNvSpPr txBox="1"/>
          <p:nvPr/>
        </p:nvSpPr>
        <p:spPr>
          <a:xfrm>
            <a:off x="2887980" y="5198493"/>
            <a:ext cx="363600" cy="363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21878E1-AE62-459B-B074-8695FB125F95}"/>
              </a:ext>
            </a:extLst>
          </p:cNvPr>
          <p:cNvSpPr txBox="1"/>
          <p:nvPr/>
        </p:nvSpPr>
        <p:spPr>
          <a:xfrm>
            <a:off x="2887980" y="5634614"/>
            <a:ext cx="363600" cy="363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9C94B479-6B79-45B5-AE48-E77363F8D1B6}"/>
              </a:ext>
            </a:extLst>
          </p:cNvPr>
          <p:cNvSpPr txBox="1"/>
          <p:nvPr/>
        </p:nvSpPr>
        <p:spPr>
          <a:xfrm>
            <a:off x="5365496" y="5196018"/>
            <a:ext cx="363600" cy="363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D6141D13-9950-4476-8FAB-4866D16E109C}"/>
              </a:ext>
            </a:extLst>
          </p:cNvPr>
          <p:cNvSpPr txBox="1"/>
          <p:nvPr/>
        </p:nvSpPr>
        <p:spPr>
          <a:xfrm>
            <a:off x="6085586" y="5196018"/>
            <a:ext cx="363600" cy="363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EF77E9AD-2967-41D9-BD89-F9FA46EFA340}"/>
              </a:ext>
            </a:extLst>
          </p:cNvPr>
          <p:cNvSpPr txBox="1"/>
          <p:nvPr/>
        </p:nvSpPr>
        <p:spPr>
          <a:xfrm>
            <a:off x="4643628" y="5634614"/>
            <a:ext cx="363600" cy="363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377B290D-2EAE-4A1B-A8BA-FBEEF3A48B69}"/>
              </a:ext>
            </a:extLst>
          </p:cNvPr>
          <p:cNvSpPr txBox="1"/>
          <p:nvPr/>
        </p:nvSpPr>
        <p:spPr>
          <a:xfrm>
            <a:off x="6085586" y="5629348"/>
            <a:ext cx="363600" cy="363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4B49B169-22E3-492C-9BDC-C4D6C7400989}"/>
              </a:ext>
            </a:extLst>
          </p:cNvPr>
          <p:cNvSpPr txBox="1"/>
          <p:nvPr/>
        </p:nvSpPr>
        <p:spPr>
          <a:xfrm>
            <a:off x="4643628" y="4356100"/>
            <a:ext cx="363600" cy="363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B4330D62-3E8C-4B40-9BF8-138915087699}"/>
              </a:ext>
            </a:extLst>
          </p:cNvPr>
          <p:cNvSpPr txBox="1"/>
          <p:nvPr/>
        </p:nvSpPr>
        <p:spPr>
          <a:xfrm>
            <a:off x="5365496" y="4356100"/>
            <a:ext cx="363600" cy="363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1EEED7F3-CC97-4505-903E-8DE7B4109380}"/>
              </a:ext>
            </a:extLst>
          </p:cNvPr>
          <p:cNvSpPr txBox="1"/>
          <p:nvPr/>
        </p:nvSpPr>
        <p:spPr>
          <a:xfrm>
            <a:off x="6085586" y="4356100"/>
            <a:ext cx="363600" cy="363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FEF023A1-7730-43DA-9303-7979F772D434}"/>
              </a:ext>
            </a:extLst>
          </p:cNvPr>
          <p:cNvSpPr txBox="1"/>
          <p:nvPr/>
        </p:nvSpPr>
        <p:spPr>
          <a:xfrm>
            <a:off x="253462" y="8296991"/>
            <a:ext cx="6351077" cy="87016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9161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96584A-06DE-460E-B991-8F2DFE7DB076}"/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0f0ae0ff-29c4-4766-b250-c1a9bee8d430"/>
    <ds:schemaRef ds:uri="http://purl.org/dc/elements/1.1/"/>
    <ds:schemaRef ds:uri="http://schemas.microsoft.com/sharepoint/v3"/>
    <ds:schemaRef ds:uri="http://schemas.openxmlformats.org/package/2006/metadata/core-properties"/>
    <ds:schemaRef ds:uri="86144f90-c7b6-48d0-aae5-f5e9e48cc3d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590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Equivalent Fractions 2 Worksheet</dc:title>
  <dc:creator>Sian Stebbings</dc:creator>
  <cp:lastModifiedBy>Rach Green</cp:lastModifiedBy>
  <cp:revision>4</cp:revision>
  <dcterms:created xsi:type="dcterms:W3CDTF">2018-10-23T11:51:23Z</dcterms:created>
  <dcterms:modified xsi:type="dcterms:W3CDTF">2020-05-08T11:12:45Z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