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4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65AD-88EC-4CBA-8CA2-A9A5D2FC93F0}" v="16" dt="2020-04-17T16:27:52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36" autoAdjust="0"/>
    <p:restoredTop sz="94660"/>
  </p:normalViewPr>
  <p:slideViewPr>
    <p:cSldViewPr snapToGrid="0">
      <p:cViewPr>
        <p:scale>
          <a:sx n="75" d="100"/>
          <a:sy n="75" d="100"/>
        </p:scale>
        <p:origin x="2030" y="-7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2BCB6589-369C-4D86-AA13-56148BF473D5}"/>
    <pc:docChg chg="custSel addSld delSld modSld">
      <pc:chgData name="Rachael Green" userId="89c6f63e-7657-4ad0-8dd4-6f0c32cf62df" providerId="ADAL" clId="{2BCB6589-369C-4D86-AA13-56148BF473D5}" dt="2020-04-17T16:28:04.706" v="72" actId="47"/>
      <pc:docMkLst>
        <pc:docMk/>
      </pc:docMkLst>
      <pc:sldChg chg="addSp delSp modSp mod setBg">
        <pc:chgData name="Rachael Green" userId="89c6f63e-7657-4ad0-8dd4-6f0c32cf62df" providerId="ADAL" clId="{2BCB6589-369C-4D86-AA13-56148BF473D5}" dt="2020-04-17T16:28:02.048" v="71" actId="1035"/>
        <pc:sldMkLst>
          <pc:docMk/>
          <pc:sldMk cId="2568096478" sldId="384"/>
        </pc:sldMkLst>
        <pc:spChg chg="del">
          <ac:chgData name="Rachael Green" userId="89c6f63e-7657-4ad0-8dd4-6f0c32cf62df" providerId="ADAL" clId="{2BCB6589-369C-4D86-AA13-56148BF473D5}" dt="2020-04-17T16:25:05.289" v="1" actId="478"/>
          <ac:spMkLst>
            <pc:docMk/>
            <pc:sldMk cId="2568096478" sldId="384"/>
            <ac:spMk id="3" creationId="{A28F9D7B-E6EC-45DB-90B0-C76CDA396D63}"/>
          </ac:spMkLst>
        </pc:spChg>
        <pc:spChg chg="add mod">
          <ac:chgData name="Rachael Green" userId="89c6f63e-7657-4ad0-8dd4-6f0c32cf62df" providerId="ADAL" clId="{2BCB6589-369C-4D86-AA13-56148BF473D5}" dt="2020-04-17T16:26:28.315" v="21" actId="1035"/>
          <ac:spMkLst>
            <pc:docMk/>
            <pc:sldMk cId="2568096478" sldId="384"/>
            <ac:spMk id="22" creationId="{34D340F0-8EB6-43A2-A7C7-175F7A0B7D53}"/>
          </ac:spMkLst>
        </pc:spChg>
        <pc:spChg chg="add mod">
          <ac:chgData name="Rachael Green" userId="89c6f63e-7657-4ad0-8dd4-6f0c32cf62df" providerId="ADAL" clId="{2BCB6589-369C-4D86-AA13-56148BF473D5}" dt="2020-04-17T16:26:38.277" v="24" actId="14100"/>
          <ac:spMkLst>
            <pc:docMk/>
            <pc:sldMk cId="2568096478" sldId="384"/>
            <ac:spMk id="23" creationId="{1520A22D-25C3-4916-911E-1D7BE930704B}"/>
          </ac:spMkLst>
        </pc:spChg>
        <pc:spChg chg="add mod">
          <ac:chgData name="Rachael Green" userId="89c6f63e-7657-4ad0-8dd4-6f0c32cf62df" providerId="ADAL" clId="{2BCB6589-369C-4D86-AA13-56148BF473D5}" dt="2020-04-17T16:27:39.349" v="63" actId="1036"/>
          <ac:spMkLst>
            <pc:docMk/>
            <pc:sldMk cId="2568096478" sldId="384"/>
            <ac:spMk id="24" creationId="{AD8005F7-DDE3-4F54-849B-DA649760F6B7}"/>
          </ac:spMkLst>
        </pc:spChg>
        <pc:spChg chg="add mod">
          <ac:chgData name="Rachael Green" userId="89c6f63e-7657-4ad0-8dd4-6f0c32cf62df" providerId="ADAL" clId="{2BCB6589-369C-4D86-AA13-56148BF473D5}" dt="2020-04-17T16:26:51.324" v="30" actId="1035"/>
          <ac:spMkLst>
            <pc:docMk/>
            <pc:sldMk cId="2568096478" sldId="384"/>
            <ac:spMk id="25" creationId="{2848B37D-F241-4496-9C72-48365C164618}"/>
          </ac:spMkLst>
        </pc:spChg>
        <pc:spChg chg="add mod">
          <ac:chgData name="Rachael Green" userId="89c6f63e-7657-4ad0-8dd4-6f0c32cf62df" providerId="ADAL" clId="{2BCB6589-369C-4D86-AA13-56148BF473D5}" dt="2020-04-17T16:27:00.798" v="36" actId="1035"/>
          <ac:spMkLst>
            <pc:docMk/>
            <pc:sldMk cId="2568096478" sldId="384"/>
            <ac:spMk id="26" creationId="{8AC045B5-5253-44F0-BEC2-1E40A05A7121}"/>
          </ac:spMkLst>
        </pc:spChg>
        <pc:spChg chg="add mod">
          <ac:chgData name="Rachael Green" userId="89c6f63e-7657-4ad0-8dd4-6f0c32cf62df" providerId="ADAL" clId="{2BCB6589-369C-4D86-AA13-56148BF473D5}" dt="2020-04-17T16:27:26.784" v="59" actId="1035"/>
          <ac:spMkLst>
            <pc:docMk/>
            <pc:sldMk cId="2568096478" sldId="384"/>
            <ac:spMk id="29" creationId="{4E68EDFD-368E-4B5F-A512-61C088A7EB96}"/>
          </ac:spMkLst>
        </pc:spChg>
        <pc:spChg chg="add mod">
          <ac:chgData name="Rachael Green" userId="89c6f63e-7657-4ad0-8dd4-6f0c32cf62df" providerId="ADAL" clId="{2BCB6589-369C-4D86-AA13-56148BF473D5}" dt="2020-04-17T16:27:29.955" v="60" actId="571"/>
          <ac:spMkLst>
            <pc:docMk/>
            <pc:sldMk cId="2568096478" sldId="384"/>
            <ac:spMk id="30" creationId="{6704A2C7-3275-44C3-8A28-2046C41EADAE}"/>
          </ac:spMkLst>
        </pc:spChg>
        <pc:spChg chg="add mod">
          <ac:chgData name="Rachael Green" userId="89c6f63e-7657-4ad0-8dd4-6f0c32cf62df" providerId="ADAL" clId="{2BCB6589-369C-4D86-AA13-56148BF473D5}" dt="2020-04-17T16:27:32.972" v="61" actId="571"/>
          <ac:spMkLst>
            <pc:docMk/>
            <pc:sldMk cId="2568096478" sldId="384"/>
            <ac:spMk id="31" creationId="{0B2A4085-0CA1-44D5-B62F-9406F667A825}"/>
          </ac:spMkLst>
        </pc:spChg>
        <pc:spChg chg="add mod">
          <ac:chgData name="Rachael Green" userId="89c6f63e-7657-4ad0-8dd4-6f0c32cf62df" providerId="ADAL" clId="{2BCB6589-369C-4D86-AA13-56148BF473D5}" dt="2020-04-17T16:27:55.981" v="67" actId="553"/>
          <ac:spMkLst>
            <pc:docMk/>
            <pc:sldMk cId="2568096478" sldId="384"/>
            <ac:spMk id="32" creationId="{5172EB54-6A83-4A1C-8DED-77BACFFDCCBE}"/>
          </ac:spMkLst>
        </pc:spChg>
        <pc:spChg chg="add mod">
          <ac:chgData name="Rachael Green" userId="89c6f63e-7657-4ad0-8dd4-6f0c32cf62df" providerId="ADAL" clId="{2BCB6589-369C-4D86-AA13-56148BF473D5}" dt="2020-04-17T16:28:02.048" v="71" actId="1035"/>
          <ac:spMkLst>
            <pc:docMk/>
            <pc:sldMk cId="2568096478" sldId="384"/>
            <ac:spMk id="33" creationId="{E7777128-A4BC-4DA4-959E-BD050ED8213A}"/>
          </ac:spMkLst>
        </pc:spChg>
        <pc:spChg chg="del">
          <ac:chgData name="Rachael Green" userId="89c6f63e-7657-4ad0-8dd4-6f0c32cf62df" providerId="ADAL" clId="{2BCB6589-369C-4D86-AA13-56148BF473D5}" dt="2020-04-17T16:25:05.289" v="1" actId="478"/>
          <ac:spMkLst>
            <pc:docMk/>
            <pc:sldMk cId="2568096478" sldId="384"/>
            <ac:spMk id="37" creationId="{9EC3CBBF-6CAC-4FE2-B323-AF1254FDC0D1}"/>
          </ac:spMkLst>
        </pc:spChg>
        <pc:spChg chg="del">
          <ac:chgData name="Rachael Green" userId="89c6f63e-7657-4ad0-8dd4-6f0c32cf62df" providerId="ADAL" clId="{2BCB6589-369C-4D86-AA13-56148BF473D5}" dt="2020-04-17T16:25:05.289" v="1" actId="478"/>
          <ac:spMkLst>
            <pc:docMk/>
            <pc:sldMk cId="2568096478" sldId="384"/>
            <ac:spMk id="38" creationId="{288A4579-AAEE-5946-97B9-576D3A8CAAA6}"/>
          </ac:spMkLst>
        </pc:spChg>
        <pc:spChg chg="del">
          <ac:chgData name="Rachael Green" userId="89c6f63e-7657-4ad0-8dd4-6f0c32cf62df" providerId="ADAL" clId="{2BCB6589-369C-4D86-AA13-56148BF473D5}" dt="2020-04-17T16:25:05.289" v="1" actId="478"/>
          <ac:spMkLst>
            <pc:docMk/>
            <pc:sldMk cId="2568096478" sldId="384"/>
            <ac:spMk id="47" creationId="{457A7801-2EC4-41F3-8F1B-6ECFFF08252F}"/>
          </ac:spMkLst>
        </pc:spChg>
        <pc:spChg chg="del">
          <ac:chgData name="Rachael Green" userId="89c6f63e-7657-4ad0-8dd4-6f0c32cf62df" providerId="ADAL" clId="{2BCB6589-369C-4D86-AA13-56148BF473D5}" dt="2020-04-17T16:25:05.289" v="1" actId="478"/>
          <ac:spMkLst>
            <pc:docMk/>
            <pc:sldMk cId="2568096478" sldId="384"/>
            <ac:spMk id="48" creationId="{FA01B13A-6FDC-4011-AA36-6843D4748AB5}"/>
          </ac:spMkLst>
        </pc:spChg>
        <pc:grpChg chg="del">
          <ac:chgData name="Rachael Green" userId="89c6f63e-7657-4ad0-8dd4-6f0c32cf62df" providerId="ADAL" clId="{2BCB6589-369C-4D86-AA13-56148BF473D5}" dt="2020-04-17T16:25:05.289" v="1" actId="478"/>
          <ac:grpSpMkLst>
            <pc:docMk/>
            <pc:sldMk cId="2568096478" sldId="384"/>
            <ac:grpSpMk id="2" creationId="{B5D7CEF1-A096-41A5-9C35-7DD497CB8F6B}"/>
          </ac:grpSpMkLst>
        </pc:grpChg>
        <pc:grpChg chg="del">
          <ac:chgData name="Rachael Green" userId="89c6f63e-7657-4ad0-8dd4-6f0c32cf62df" providerId="ADAL" clId="{2BCB6589-369C-4D86-AA13-56148BF473D5}" dt="2020-04-17T16:25:05.289" v="1" actId="478"/>
          <ac:grpSpMkLst>
            <pc:docMk/>
            <pc:sldMk cId="2568096478" sldId="384"/>
            <ac:grpSpMk id="49" creationId="{875D42A6-50B0-4D90-AAF2-10368EE9A78C}"/>
          </ac:grpSpMkLst>
        </pc:grpChg>
        <pc:graphicFrameChg chg="del">
          <ac:chgData name="Rachael Green" userId="89c6f63e-7657-4ad0-8dd4-6f0c32cf62df" providerId="ADAL" clId="{2BCB6589-369C-4D86-AA13-56148BF473D5}" dt="2020-04-17T16:25:05.289" v="1" actId="478"/>
          <ac:graphicFrameMkLst>
            <pc:docMk/>
            <pc:sldMk cId="2568096478" sldId="384"/>
            <ac:graphicFrameMk id="4" creationId="{EFB3214C-05EC-4A89-B465-54E3B7BB1C57}"/>
          </ac:graphicFrameMkLst>
        </pc:graphicFrameChg>
        <pc:graphicFrameChg chg="del">
          <ac:chgData name="Rachael Green" userId="89c6f63e-7657-4ad0-8dd4-6f0c32cf62df" providerId="ADAL" clId="{2BCB6589-369C-4D86-AA13-56148BF473D5}" dt="2020-04-17T16:25:05.289" v="1" actId="478"/>
          <ac:graphicFrameMkLst>
            <pc:docMk/>
            <pc:sldMk cId="2568096478" sldId="384"/>
            <ac:graphicFrameMk id="27" creationId="{245FED8E-38EA-A240-A441-89E98862C9B0}"/>
          </ac:graphicFrameMkLst>
        </pc:graphicFrameChg>
        <pc:graphicFrameChg chg="del">
          <ac:chgData name="Rachael Green" userId="89c6f63e-7657-4ad0-8dd4-6f0c32cf62df" providerId="ADAL" clId="{2BCB6589-369C-4D86-AA13-56148BF473D5}" dt="2020-04-17T16:25:05.289" v="1" actId="478"/>
          <ac:graphicFrameMkLst>
            <pc:docMk/>
            <pc:sldMk cId="2568096478" sldId="384"/>
            <ac:graphicFrameMk id="28" creationId="{C842320A-757A-0046-966E-336D1D6F0DE3}"/>
          </ac:graphicFrameMkLst>
        </pc:graphicFrameChg>
        <pc:graphicFrameChg chg="del">
          <ac:chgData name="Rachael Green" userId="89c6f63e-7657-4ad0-8dd4-6f0c32cf62df" providerId="ADAL" clId="{2BCB6589-369C-4D86-AA13-56148BF473D5}" dt="2020-04-17T16:25:05.289" v="1" actId="478"/>
          <ac:graphicFrameMkLst>
            <pc:docMk/>
            <pc:sldMk cId="2568096478" sldId="384"/>
            <ac:graphicFrameMk id="40" creationId="{739C777B-89A4-A64A-B7E5-D58121E0954C}"/>
          </ac:graphicFrameMkLst>
        </pc:graphicFrameChg>
        <pc:graphicFrameChg chg="del">
          <ac:chgData name="Rachael Green" userId="89c6f63e-7657-4ad0-8dd4-6f0c32cf62df" providerId="ADAL" clId="{2BCB6589-369C-4D86-AA13-56148BF473D5}" dt="2020-04-17T16:25:05.289" v="1" actId="478"/>
          <ac:graphicFrameMkLst>
            <pc:docMk/>
            <pc:sldMk cId="2568096478" sldId="384"/>
            <ac:graphicFrameMk id="43" creationId="{86C6C336-13A7-457D-A818-E324E367EF3E}"/>
          </ac:graphicFrameMkLst>
        </pc:graphicFrameChg>
        <pc:picChg chg="del">
          <ac:chgData name="Rachael Green" userId="89c6f63e-7657-4ad0-8dd4-6f0c32cf62df" providerId="ADAL" clId="{2BCB6589-369C-4D86-AA13-56148BF473D5}" dt="2020-04-17T16:25:05.289" v="1" actId="478"/>
          <ac:picMkLst>
            <pc:docMk/>
            <pc:sldMk cId="2568096478" sldId="384"/>
            <ac:picMk id="45" creationId="{14CF3E6E-FAC0-4687-BA0B-AB255CFEF7D4}"/>
          </ac:picMkLst>
        </pc:picChg>
        <pc:picChg chg="del">
          <ac:chgData name="Rachael Green" userId="89c6f63e-7657-4ad0-8dd4-6f0c32cf62df" providerId="ADAL" clId="{2BCB6589-369C-4D86-AA13-56148BF473D5}" dt="2020-04-17T16:25:05.289" v="1" actId="478"/>
          <ac:picMkLst>
            <pc:docMk/>
            <pc:sldMk cId="2568096478" sldId="384"/>
            <ac:picMk id="46" creationId="{4096AB8F-E041-4E5D-890D-C48204408DF4}"/>
          </ac:picMkLst>
        </pc:picChg>
      </pc:sldChg>
      <pc:sldChg chg="addSp delSp modSp add del mod">
        <pc:chgData name="Rachael Green" userId="89c6f63e-7657-4ad0-8dd4-6f0c32cf62df" providerId="ADAL" clId="{2BCB6589-369C-4D86-AA13-56148BF473D5}" dt="2020-04-17T16:28:04.706" v="72" actId="47"/>
        <pc:sldMkLst>
          <pc:docMk/>
          <pc:sldMk cId="168346" sldId="385"/>
        </pc:sldMkLst>
        <pc:spChg chg="add del mod">
          <ac:chgData name="Rachael Green" userId="89c6f63e-7657-4ad0-8dd4-6f0c32cf62df" providerId="ADAL" clId="{2BCB6589-369C-4D86-AA13-56148BF473D5}" dt="2020-04-17T16:26:03.690" v="12" actId="21"/>
          <ac:spMkLst>
            <pc:docMk/>
            <pc:sldMk cId="168346" sldId="385"/>
            <ac:spMk id="5" creationId="{018E05D1-9AE3-416F-AFA1-FCBDA6B085C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34D340F0-8EB6-43A2-A7C7-175F7A0B7D53}"/>
              </a:ext>
            </a:extLst>
          </p:cNvPr>
          <p:cNvSpPr txBox="1"/>
          <p:nvPr/>
        </p:nvSpPr>
        <p:spPr>
          <a:xfrm>
            <a:off x="2336800" y="850900"/>
            <a:ext cx="66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20A22D-25C3-4916-911E-1D7BE930704B}"/>
              </a:ext>
            </a:extLst>
          </p:cNvPr>
          <p:cNvSpPr txBox="1"/>
          <p:nvPr/>
        </p:nvSpPr>
        <p:spPr>
          <a:xfrm>
            <a:off x="256540" y="1635760"/>
            <a:ext cx="3081020" cy="787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D8005F7-DDE3-4F54-849B-DA649760F6B7}"/>
              </a:ext>
            </a:extLst>
          </p:cNvPr>
          <p:cNvSpPr txBox="1"/>
          <p:nvPr/>
        </p:nvSpPr>
        <p:spPr>
          <a:xfrm>
            <a:off x="3520442" y="2357120"/>
            <a:ext cx="3081020" cy="9779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48B37D-F241-4496-9C72-48365C164618}"/>
              </a:ext>
            </a:extLst>
          </p:cNvPr>
          <p:cNvSpPr txBox="1"/>
          <p:nvPr/>
        </p:nvSpPr>
        <p:spPr>
          <a:xfrm>
            <a:off x="256540" y="3436620"/>
            <a:ext cx="3081020" cy="7162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C045B5-5253-44F0-BEC2-1E40A05A7121}"/>
              </a:ext>
            </a:extLst>
          </p:cNvPr>
          <p:cNvSpPr txBox="1"/>
          <p:nvPr/>
        </p:nvSpPr>
        <p:spPr>
          <a:xfrm>
            <a:off x="256540" y="5059680"/>
            <a:ext cx="3081020" cy="92964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E68EDFD-368E-4B5F-A512-61C088A7EB96}"/>
              </a:ext>
            </a:extLst>
          </p:cNvPr>
          <p:cNvSpPr txBox="1"/>
          <p:nvPr/>
        </p:nvSpPr>
        <p:spPr>
          <a:xfrm>
            <a:off x="1779905" y="7945755"/>
            <a:ext cx="1526400" cy="273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704A2C7-3275-44C3-8A28-2046C41EADAE}"/>
              </a:ext>
            </a:extLst>
          </p:cNvPr>
          <p:cNvSpPr txBox="1"/>
          <p:nvPr/>
        </p:nvSpPr>
        <p:spPr>
          <a:xfrm>
            <a:off x="1779905" y="8219355"/>
            <a:ext cx="1526400" cy="273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B2A4085-0CA1-44D5-B62F-9406F667A825}"/>
              </a:ext>
            </a:extLst>
          </p:cNvPr>
          <p:cNvSpPr txBox="1"/>
          <p:nvPr/>
        </p:nvSpPr>
        <p:spPr>
          <a:xfrm>
            <a:off x="1779905" y="8492955"/>
            <a:ext cx="1526400" cy="273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72EB54-6A83-4A1C-8DED-77BACFFDCCBE}"/>
              </a:ext>
            </a:extLst>
          </p:cNvPr>
          <p:cNvSpPr txBox="1"/>
          <p:nvPr/>
        </p:nvSpPr>
        <p:spPr>
          <a:xfrm>
            <a:off x="3520442" y="4846320"/>
            <a:ext cx="3081020" cy="14020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777128-A4BC-4DA4-959E-BD050ED8213A}"/>
              </a:ext>
            </a:extLst>
          </p:cNvPr>
          <p:cNvSpPr txBox="1"/>
          <p:nvPr/>
        </p:nvSpPr>
        <p:spPr>
          <a:xfrm>
            <a:off x="3520442" y="8472635"/>
            <a:ext cx="3081020" cy="75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096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4DC8CD-7969-4535-9D42-5AF69207191F}">
  <ds:schemaRefs>
    <ds:schemaRef ds:uri="http://purl.org/dc/dcmitype/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FC26D05-A91B-49F7-8D0C-11407588471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2064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Efficient Subtraction Worksheet</dc:title>
  <dc:creator>Sian Stebbings</dc:creator>
  <cp:lastModifiedBy>Rach Green</cp:lastModifiedBy>
  <cp:revision>92</cp:revision>
  <dcterms:created xsi:type="dcterms:W3CDTF">2018-03-13T10:12:31Z</dcterms:created>
  <dcterms:modified xsi:type="dcterms:W3CDTF">2020-04-17T16:28:11Z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