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CFF"/>
    <a:srgbClr val="92D050"/>
    <a:srgbClr val="FFA3A3"/>
    <a:srgbClr val="FF98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C0BD8B-06F1-48CA-920E-B5F0E06D25A1}" v="29" dt="2020-04-24T09:44:49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4595"/>
  </p:normalViewPr>
  <p:slideViewPr>
    <p:cSldViewPr snapToGrid="0">
      <p:cViewPr varScale="1">
        <p:scale>
          <a:sx n="79" d="100"/>
          <a:sy n="79" d="100"/>
        </p:scale>
        <p:origin x="25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Higgins" userId="b66834d5-eb74-4026-874d-6c93efd557a3" providerId="ADAL" clId="{009DF968-4175-44B2-80A0-C6A983D57831}"/>
    <pc:docChg chg="undo custSel addSld delSld modSld sldOrd">
      <pc:chgData name="Matt Higgins" userId="b66834d5-eb74-4026-874d-6c93efd557a3" providerId="ADAL" clId="{009DF968-4175-44B2-80A0-C6A983D57831}" dt="2020-04-24T09:45:49.466" v="126" actId="2696"/>
      <pc:docMkLst>
        <pc:docMk/>
      </pc:docMkLst>
      <pc:sldChg chg="addSp delSp modSp del ord">
        <pc:chgData name="Matt Higgins" userId="b66834d5-eb74-4026-874d-6c93efd557a3" providerId="ADAL" clId="{009DF968-4175-44B2-80A0-C6A983D57831}" dt="2020-04-24T09:45:49.466" v="126" actId="2696"/>
        <pc:sldMkLst>
          <pc:docMk/>
          <pc:sldMk cId="341361085" sldId="387"/>
        </pc:sldMkLst>
        <pc:spChg chg="add del mod">
          <ac:chgData name="Matt Higgins" userId="b66834d5-eb74-4026-874d-6c93efd557a3" providerId="ADAL" clId="{009DF968-4175-44B2-80A0-C6A983D57831}" dt="2020-04-24T09:33:59.747" v="76" actId="21"/>
          <ac:spMkLst>
            <pc:docMk/>
            <pc:sldMk cId="341361085" sldId="387"/>
            <ac:spMk id="3" creationId="{B104F6A8-9AEA-4396-8317-A51151C71978}"/>
          </ac:spMkLst>
        </pc:spChg>
        <pc:spChg chg="mod">
          <ac:chgData name="Matt Higgins" userId="b66834d5-eb74-4026-874d-6c93efd557a3" providerId="ADAL" clId="{009DF968-4175-44B2-80A0-C6A983D57831}" dt="2020-04-24T09:32:00.480" v="52" actId="20577"/>
          <ac:spMkLst>
            <pc:docMk/>
            <pc:sldMk cId="341361085" sldId="387"/>
            <ac:spMk id="10" creationId="{EF295CE2-E794-4214-8D53-CD17065B6E69}"/>
          </ac:spMkLst>
        </pc:spChg>
        <pc:spChg chg="mod">
          <ac:chgData name="Matt Higgins" userId="b66834d5-eb74-4026-874d-6c93efd557a3" providerId="ADAL" clId="{009DF968-4175-44B2-80A0-C6A983D57831}" dt="2020-04-24T09:23:50.894" v="34" actId="1036"/>
          <ac:spMkLst>
            <pc:docMk/>
            <pc:sldMk cId="341361085" sldId="387"/>
            <ac:spMk id="30" creationId="{E52BAFD1-8650-4620-B006-E062CA31B1DF}"/>
          </ac:spMkLst>
        </pc:spChg>
        <pc:spChg chg="mod">
          <ac:chgData name="Matt Higgins" userId="b66834d5-eb74-4026-874d-6c93efd557a3" providerId="ADAL" clId="{009DF968-4175-44B2-80A0-C6A983D57831}" dt="2020-04-24T09:22:46.573" v="1" actId="207"/>
          <ac:spMkLst>
            <pc:docMk/>
            <pc:sldMk cId="341361085" sldId="387"/>
            <ac:spMk id="56" creationId="{24070E2F-EB66-4E0D-9160-0BA0A1F45946}"/>
          </ac:spMkLst>
        </pc:spChg>
        <pc:spChg chg="mod">
          <ac:chgData name="Matt Higgins" userId="b66834d5-eb74-4026-874d-6c93efd557a3" providerId="ADAL" clId="{009DF968-4175-44B2-80A0-C6A983D57831}" dt="2020-04-24T09:22:53.382" v="3" actId="207"/>
          <ac:spMkLst>
            <pc:docMk/>
            <pc:sldMk cId="341361085" sldId="387"/>
            <ac:spMk id="57" creationId="{CF83488F-E849-47FE-86A5-2D6D2C7CAD05}"/>
          </ac:spMkLst>
        </pc:spChg>
        <pc:spChg chg="mod">
          <ac:chgData name="Matt Higgins" userId="b66834d5-eb74-4026-874d-6c93efd557a3" providerId="ADAL" clId="{009DF968-4175-44B2-80A0-C6A983D57831}" dt="2020-04-24T09:23:00.967" v="4" actId="207"/>
          <ac:spMkLst>
            <pc:docMk/>
            <pc:sldMk cId="341361085" sldId="387"/>
            <ac:spMk id="109" creationId="{A91A0C66-76AE-4A32-B9F2-03E106AE61D6}"/>
          </ac:spMkLst>
        </pc:spChg>
        <pc:spChg chg="mod">
          <ac:chgData name="Matt Higgins" userId="b66834d5-eb74-4026-874d-6c93efd557a3" providerId="ADAL" clId="{009DF968-4175-44B2-80A0-C6A983D57831}" dt="2020-04-24T09:23:05.429" v="5" actId="207"/>
          <ac:spMkLst>
            <pc:docMk/>
            <pc:sldMk cId="341361085" sldId="387"/>
            <ac:spMk id="111" creationId="{53E9BB50-73D9-4B2B-8395-EAF025191F10}"/>
          </ac:spMkLst>
        </pc:spChg>
        <pc:spChg chg="mod">
          <ac:chgData name="Matt Higgins" userId="b66834d5-eb74-4026-874d-6c93efd557a3" providerId="ADAL" clId="{009DF968-4175-44B2-80A0-C6A983D57831}" dt="2020-04-24T09:23:20.195" v="9" actId="207"/>
          <ac:spMkLst>
            <pc:docMk/>
            <pc:sldMk cId="341361085" sldId="387"/>
            <ac:spMk id="112" creationId="{A8DF8F49-A682-42CA-9CBB-6414D80D2D07}"/>
          </ac:spMkLst>
        </pc:spChg>
        <pc:spChg chg="mod">
          <ac:chgData name="Matt Higgins" userId="b66834d5-eb74-4026-874d-6c93efd557a3" providerId="ADAL" clId="{009DF968-4175-44B2-80A0-C6A983D57831}" dt="2020-04-24T09:23:12.932" v="7" actId="207"/>
          <ac:spMkLst>
            <pc:docMk/>
            <pc:sldMk cId="341361085" sldId="387"/>
            <ac:spMk id="127" creationId="{00855407-497B-48D8-82E9-D56065758027}"/>
          </ac:spMkLst>
        </pc:spChg>
        <pc:graphicFrameChg chg="modGraphic">
          <ac:chgData name="Matt Higgins" userId="b66834d5-eb74-4026-874d-6c93efd557a3" providerId="ADAL" clId="{009DF968-4175-44B2-80A0-C6A983D57831}" dt="2020-04-24T09:23:54.065" v="36" actId="20577"/>
          <ac:graphicFrameMkLst>
            <pc:docMk/>
            <pc:sldMk cId="341361085" sldId="387"/>
            <ac:graphicFrameMk id="41" creationId="{E29B27C4-C26B-4A0D-8450-77EF046FA962}"/>
          </ac:graphicFrameMkLst>
        </pc:graphicFrameChg>
        <pc:graphicFrameChg chg="mod">
          <ac:chgData name="Matt Higgins" userId="b66834d5-eb74-4026-874d-6c93efd557a3" providerId="ADAL" clId="{009DF968-4175-44B2-80A0-C6A983D57831}" dt="2020-04-24T09:23:50.894" v="34" actId="1036"/>
          <ac:graphicFrameMkLst>
            <pc:docMk/>
            <pc:sldMk cId="341361085" sldId="387"/>
            <ac:graphicFrameMk id="128" creationId="{3CB45667-89A1-4C33-8BDD-D194A975D8FE}"/>
          </ac:graphicFrameMkLst>
        </pc:graphicFrameChg>
        <pc:picChg chg="mod">
          <ac:chgData name="Matt Higgins" userId="b66834d5-eb74-4026-874d-6c93efd557a3" providerId="ADAL" clId="{009DF968-4175-44B2-80A0-C6A983D57831}" dt="2020-04-24T09:23:50.894" v="34" actId="1036"/>
          <ac:picMkLst>
            <pc:docMk/>
            <pc:sldMk cId="341361085" sldId="387"/>
            <ac:picMk id="123" creationId="{1497FEEA-C395-479C-BFD8-66641D8CCBDD}"/>
          </ac:picMkLst>
        </pc:picChg>
      </pc:sldChg>
      <pc:sldChg chg="addSp delSp modSp new setBg">
        <pc:chgData name="Matt Higgins" userId="b66834d5-eb74-4026-874d-6c93efd557a3" providerId="ADAL" clId="{009DF968-4175-44B2-80A0-C6A983D57831}" dt="2020-04-24T09:44:49.655" v="125" actId="12788"/>
        <pc:sldMkLst>
          <pc:docMk/>
          <pc:sldMk cId="777799931" sldId="388"/>
        </pc:sldMkLst>
        <pc:spChg chg="del">
          <ac:chgData name="Matt Higgins" userId="b66834d5-eb74-4026-874d-6c93efd557a3" providerId="ADAL" clId="{009DF968-4175-44B2-80A0-C6A983D57831}" dt="2020-04-24T09:33:04.958" v="70" actId="478"/>
          <ac:spMkLst>
            <pc:docMk/>
            <pc:sldMk cId="777799931" sldId="388"/>
            <ac:spMk id="2" creationId="{FA87C6D3-DAC8-48E6-9207-8702A5DB666C}"/>
          </ac:spMkLst>
        </pc:spChg>
        <pc:spChg chg="add mod">
          <ac:chgData name="Matt Higgins" userId="b66834d5-eb74-4026-874d-6c93efd557a3" providerId="ADAL" clId="{009DF968-4175-44B2-80A0-C6A983D57831}" dt="2020-04-24T09:39:04.330" v="98" actId="1036"/>
          <ac:spMkLst>
            <pc:docMk/>
            <pc:sldMk cId="777799931" sldId="388"/>
            <ac:spMk id="3" creationId="{C0B6B54B-6199-4741-B68A-9E00468C64B9}"/>
          </ac:spMkLst>
        </pc:spChg>
        <pc:spChg chg="add mod">
          <ac:chgData name="Matt Higgins" userId="b66834d5-eb74-4026-874d-6c93efd557a3" providerId="ADAL" clId="{009DF968-4175-44B2-80A0-C6A983D57831}" dt="2020-04-24T09:39:04.330" v="98" actId="1036"/>
          <ac:spMkLst>
            <pc:docMk/>
            <pc:sldMk cId="777799931" sldId="388"/>
            <ac:spMk id="4" creationId="{C5AE7AC7-DFD8-4C16-A220-A9856BDD6986}"/>
          </ac:spMkLst>
        </pc:spChg>
        <pc:spChg chg="add mod">
          <ac:chgData name="Matt Higgins" userId="b66834d5-eb74-4026-874d-6c93efd557a3" providerId="ADAL" clId="{009DF968-4175-44B2-80A0-C6A983D57831}" dt="2020-04-24T09:39:04.330" v="98" actId="1036"/>
          <ac:spMkLst>
            <pc:docMk/>
            <pc:sldMk cId="777799931" sldId="388"/>
            <ac:spMk id="5" creationId="{F0DD4F41-45AB-47A9-B2DE-EE90E69071F0}"/>
          </ac:spMkLst>
        </pc:spChg>
        <pc:spChg chg="add mod">
          <ac:chgData name="Matt Higgins" userId="b66834d5-eb74-4026-874d-6c93efd557a3" providerId="ADAL" clId="{009DF968-4175-44B2-80A0-C6A983D57831}" dt="2020-04-24T09:38:17.029" v="90" actId="14100"/>
          <ac:spMkLst>
            <pc:docMk/>
            <pc:sldMk cId="777799931" sldId="388"/>
            <ac:spMk id="6" creationId="{B783953E-91AC-4E1F-A048-527F14F92883}"/>
          </ac:spMkLst>
        </pc:spChg>
        <pc:spChg chg="add mod">
          <ac:chgData name="Matt Higgins" userId="b66834d5-eb74-4026-874d-6c93efd557a3" providerId="ADAL" clId="{009DF968-4175-44B2-80A0-C6A983D57831}" dt="2020-04-24T09:42:34.537" v="100" actId="1037"/>
          <ac:spMkLst>
            <pc:docMk/>
            <pc:sldMk cId="777799931" sldId="388"/>
            <ac:spMk id="7" creationId="{2946C9FF-7375-4878-B83C-225C8868B123}"/>
          </ac:spMkLst>
        </pc:spChg>
        <pc:spChg chg="add mod">
          <ac:chgData name="Matt Higgins" userId="b66834d5-eb74-4026-874d-6c93efd557a3" providerId="ADAL" clId="{009DF968-4175-44B2-80A0-C6A983D57831}" dt="2020-04-24T09:42:41.988" v="102" actId="1037"/>
          <ac:spMkLst>
            <pc:docMk/>
            <pc:sldMk cId="777799931" sldId="388"/>
            <ac:spMk id="8" creationId="{E50EC7CE-19E0-473B-BFF7-817267F8D112}"/>
          </ac:spMkLst>
        </pc:spChg>
        <pc:spChg chg="add mod">
          <ac:chgData name="Matt Higgins" userId="b66834d5-eb74-4026-874d-6c93efd557a3" providerId="ADAL" clId="{009DF968-4175-44B2-80A0-C6A983D57831}" dt="2020-04-24T09:42:48.630" v="103" actId="571"/>
          <ac:spMkLst>
            <pc:docMk/>
            <pc:sldMk cId="777799931" sldId="388"/>
            <ac:spMk id="9" creationId="{C539AFF1-35BE-4FBB-94D4-140CB7F23795}"/>
          </ac:spMkLst>
        </pc:spChg>
        <pc:spChg chg="add mod">
          <ac:chgData name="Matt Higgins" userId="b66834d5-eb74-4026-874d-6c93efd557a3" providerId="ADAL" clId="{009DF968-4175-44B2-80A0-C6A983D57831}" dt="2020-04-24T09:42:52.006" v="104" actId="571"/>
          <ac:spMkLst>
            <pc:docMk/>
            <pc:sldMk cId="777799931" sldId="388"/>
            <ac:spMk id="10" creationId="{81CC1175-D6A6-4AF3-A878-D973C6C2AEAE}"/>
          </ac:spMkLst>
        </pc:spChg>
        <pc:spChg chg="add mod">
          <ac:chgData name="Matt Higgins" userId="b66834d5-eb74-4026-874d-6c93efd557a3" providerId="ADAL" clId="{009DF968-4175-44B2-80A0-C6A983D57831}" dt="2020-04-24T09:43:00.016" v="109" actId="1037"/>
          <ac:spMkLst>
            <pc:docMk/>
            <pc:sldMk cId="777799931" sldId="388"/>
            <ac:spMk id="11" creationId="{B9E02D5B-447F-4AC4-A87C-56900D52619A}"/>
          </ac:spMkLst>
        </pc:spChg>
        <pc:spChg chg="add mod">
          <ac:chgData name="Matt Higgins" userId="b66834d5-eb74-4026-874d-6c93efd557a3" providerId="ADAL" clId="{009DF968-4175-44B2-80A0-C6A983D57831}" dt="2020-04-24T09:43:00.016" v="109" actId="1037"/>
          <ac:spMkLst>
            <pc:docMk/>
            <pc:sldMk cId="777799931" sldId="388"/>
            <ac:spMk id="12" creationId="{9C2B5F62-4C04-44BB-AFAB-197E00036C76}"/>
          </ac:spMkLst>
        </pc:spChg>
        <pc:spChg chg="add mod">
          <ac:chgData name="Matt Higgins" userId="b66834d5-eb74-4026-874d-6c93efd557a3" providerId="ADAL" clId="{009DF968-4175-44B2-80A0-C6A983D57831}" dt="2020-04-24T09:44:49.655" v="125" actId="12788"/>
          <ac:spMkLst>
            <pc:docMk/>
            <pc:sldMk cId="777799931" sldId="388"/>
            <ac:spMk id="13" creationId="{D55B67EA-8F4F-481D-8273-FAA94FD026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B6B54B-6199-4741-B68A-9E00468C64B9}"/>
              </a:ext>
            </a:extLst>
          </p:cNvPr>
          <p:cNvSpPr/>
          <p:nvPr/>
        </p:nvSpPr>
        <p:spPr>
          <a:xfrm>
            <a:off x="4831751" y="1214178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AE7AC7-DFD8-4C16-A220-A9856BDD6986}"/>
              </a:ext>
            </a:extLst>
          </p:cNvPr>
          <p:cNvSpPr/>
          <p:nvPr/>
        </p:nvSpPr>
        <p:spPr>
          <a:xfrm>
            <a:off x="4133251" y="2579428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DD4F41-45AB-47A9-B2DE-EE90E69071F0}"/>
              </a:ext>
            </a:extLst>
          </p:cNvPr>
          <p:cNvSpPr/>
          <p:nvPr/>
        </p:nvSpPr>
        <p:spPr>
          <a:xfrm>
            <a:off x="5523901" y="2579428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83953E-91AC-4E1F-A048-527F14F92883}"/>
              </a:ext>
            </a:extLst>
          </p:cNvPr>
          <p:cNvSpPr/>
          <p:nvPr/>
        </p:nvSpPr>
        <p:spPr>
          <a:xfrm>
            <a:off x="5327650" y="2345185"/>
            <a:ext cx="330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46C9FF-7375-4878-B83C-225C8868B123}"/>
              </a:ext>
            </a:extLst>
          </p:cNvPr>
          <p:cNvSpPr/>
          <p:nvPr/>
        </p:nvSpPr>
        <p:spPr>
          <a:xfrm>
            <a:off x="1732951" y="4363778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0EC7CE-19E0-473B-BFF7-817267F8D112}"/>
              </a:ext>
            </a:extLst>
          </p:cNvPr>
          <p:cNvSpPr/>
          <p:nvPr/>
        </p:nvSpPr>
        <p:spPr>
          <a:xfrm>
            <a:off x="697901" y="5525828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39AFF1-35BE-4FBB-94D4-140CB7F23795}"/>
              </a:ext>
            </a:extLst>
          </p:cNvPr>
          <p:cNvSpPr/>
          <p:nvPr/>
        </p:nvSpPr>
        <p:spPr>
          <a:xfrm>
            <a:off x="1732951" y="5525828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CC1175-D6A6-4AF3-A878-D973C6C2AEAE}"/>
              </a:ext>
            </a:extLst>
          </p:cNvPr>
          <p:cNvSpPr/>
          <p:nvPr/>
        </p:nvSpPr>
        <p:spPr>
          <a:xfrm>
            <a:off x="2768001" y="5525828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E02D5B-447F-4AC4-A87C-56900D52619A}"/>
              </a:ext>
            </a:extLst>
          </p:cNvPr>
          <p:cNvSpPr/>
          <p:nvPr/>
        </p:nvSpPr>
        <p:spPr>
          <a:xfrm>
            <a:off x="1541951" y="5291585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2B5F62-4C04-44BB-AFAB-197E00036C76}"/>
              </a:ext>
            </a:extLst>
          </p:cNvPr>
          <p:cNvSpPr/>
          <p:nvPr/>
        </p:nvSpPr>
        <p:spPr>
          <a:xfrm>
            <a:off x="2577001" y="5291585"/>
            <a:ext cx="331200" cy="2342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5B67EA-8F4F-481D-8273-FAA94FD02692}"/>
              </a:ext>
            </a:extLst>
          </p:cNvPr>
          <p:cNvSpPr/>
          <p:nvPr/>
        </p:nvSpPr>
        <p:spPr>
          <a:xfrm>
            <a:off x="260051" y="8083550"/>
            <a:ext cx="6337899" cy="10477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79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A029AC-B3EF-416F-890F-9D7FC51204C0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86144f90-c7b6-48d0-aae5-f5e9e48cc3df"/>
    <ds:schemaRef ds:uri="0f0ae0ff-29c4-4766-b250-c1a9bee8d430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Divide 3 Digits by 1 Digit Interactive Worksheet</dc:title>
  <dc:creator>Sian Stebbings</dc:creator>
  <cp:lastModifiedBy>Matt Higgins</cp:lastModifiedBy>
  <cp:revision>15</cp:revision>
  <dcterms:created xsi:type="dcterms:W3CDTF">2018-10-23T11:51:23Z</dcterms:created>
  <dcterms:modified xsi:type="dcterms:W3CDTF">2020-04-24T09:46:00Z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