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F9933"/>
    <a:srgbClr val="FF0000"/>
    <a:srgbClr val="F1CFED"/>
    <a:srgbClr val="C642B6"/>
    <a:srgbClr val="6699FF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D9A729-1CE8-4EA3-8E99-09AE20FD2326}" v="21" dt="2020-05-29T07:49:22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646"/>
  </p:normalViewPr>
  <p:slideViewPr>
    <p:cSldViewPr snapToGrid="0">
      <p:cViewPr varScale="1">
        <p:scale>
          <a:sx n="56" d="100"/>
          <a:sy n="56" d="100"/>
        </p:scale>
        <p:origin x="28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D5D9A729-1CE8-4EA3-8E99-09AE20FD2326}"/>
    <pc:docChg chg="undo custSel addSld delSld modSld">
      <pc:chgData name="Rachael Green" userId="89c6f63e-7657-4ad0-8dd4-6f0c32cf62df" providerId="ADAL" clId="{D5D9A729-1CE8-4EA3-8E99-09AE20FD2326}" dt="2020-05-29T07:49:42.698" v="106" actId="47"/>
      <pc:docMkLst>
        <pc:docMk/>
      </pc:docMkLst>
      <pc:sldChg chg="addSp delSp modSp mod setBg">
        <pc:chgData name="Rachael Green" userId="89c6f63e-7657-4ad0-8dd4-6f0c32cf62df" providerId="ADAL" clId="{D5D9A729-1CE8-4EA3-8E99-09AE20FD2326}" dt="2020-05-29T07:49:24.755" v="105" actId="14100"/>
        <pc:sldMkLst>
          <pc:docMk/>
          <pc:sldMk cId="3034007378" sldId="385"/>
        </pc:sldMkLst>
        <pc:spChg chg="add del mod">
          <ac:chgData name="Rachael Green" userId="89c6f63e-7657-4ad0-8dd4-6f0c32cf62df" providerId="ADAL" clId="{D5D9A729-1CE8-4EA3-8E99-09AE20FD2326}" dt="2020-05-29T07:46:25.855" v="66" actId="21"/>
          <ac:spMkLst>
            <pc:docMk/>
            <pc:sldMk cId="3034007378" sldId="385"/>
            <ac:spMk id="5" creationId="{74443535-9127-4B9A-9DF6-A2FE626E23C8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10" creationId="{79B4F593-55AE-4F2C-8E52-7425920EF386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33" creationId="{A5DB3421-CCE5-4439-A810-4F880776D855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34" creationId="{6882B9BE-0543-4C07-AE3F-6D874C303253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35" creationId="{6E6B9B1E-8B74-4537-8BF6-0675F68D4987}"/>
          </ac:spMkLst>
        </pc:spChg>
        <pc:spChg chg="add del mod">
          <ac:chgData name="Rachael Green" userId="89c6f63e-7657-4ad0-8dd4-6f0c32cf62df" providerId="ADAL" clId="{D5D9A729-1CE8-4EA3-8E99-09AE20FD2326}" dt="2020-05-29T07:46:25.855" v="66" actId="21"/>
          <ac:spMkLst>
            <pc:docMk/>
            <pc:sldMk cId="3034007378" sldId="385"/>
            <ac:spMk id="38" creationId="{5E88E672-4394-490C-B772-115472F83F29}"/>
          </ac:spMkLst>
        </pc:spChg>
        <pc:spChg chg="add del mod">
          <ac:chgData name="Rachael Green" userId="89c6f63e-7657-4ad0-8dd4-6f0c32cf62df" providerId="ADAL" clId="{D5D9A729-1CE8-4EA3-8E99-09AE20FD2326}" dt="2020-05-29T07:46:25.855" v="66" actId="21"/>
          <ac:spMkLst>
            <pc:docMk/>
            <pc:sldMk cId="3034007378" sldId="385"/>
            <ac:spMk id="39" creationId="{E7B8227A-D19D-4E7A-B785-E40BF2AB2A5E}"/>
          </ac:spMkLst>
        </pc:spChg>
        <pc:spChg chg="add del mod">
          <ac:chgData name="Rachael Green" userId="89c6f63e-7657-4ad0-8dd4-6f0c32cf62df" providerId="ADAL" clId="{D5D9A729-1CE8-4EA3-8E99-09AE20FD2326}" dt="2020-05-29T07:46:25.855" v="66" actId="21"/>
          <ac:spMkLst>
            <pc:docMk/>
            <pc:sldMk cId="3034007378" sldId="385"/>
            <ac:spMk id="40" creationId="{AED28BAC-A79C-4596-A92B-D8D548FC52DE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42" creationId="{24873D1C-75B4-4A23-B087-31013EFB2ADC}"/>
          </ac:spMkLst>
        </pc:spChg>
        <pc:spChg chg="add del mod">
          <ac:chgData name="Rachael Green" userId="89c6f63e-7657-4ad0-8dd4-6f0c32cf62df" providerId="ADAL" clId="{D5D9A729-1CE8-4EA3-8E99-09AE20FD2326}" dt="2020-05-29T07:47:50.301" v="74" actId="478"/>
          <ac:spMkLst>
            <pc:docMk/>
            <pc:sldMk cId="3034007378" sldId="385"/>
            <ac:spMk id="43" creationId="{56C96589-8C5B-4949-BB32-7471DFD40F38}"/>
          </ac:spMkLst>
        </pc:spChg>
        <pc:spChg chg="add del mod">
          <ac:chgData name="Rachael Green" userId="89c6f63e-7657-4ad0-8dd4-6f0c32cf62df" providerId="ADAL" clId="{D5D9A729-1CE8-4EA3-8E99-09AE20FD2326}" dt="2020-05-29T07:47:50.301" v="74" actId="478"/>
          <ac:spMkLst>
            <pc:docMk/>
            <pc:sldMk cId="3034007378" sldId="385"/>
            <ac:spMk id="44" creationId="{796F1769-8AB3-4D85-8F9A-D10A342E6B50}"/>
          </ac:spMkLst>
        </pc:spChg>
        <pc:spChg chg="add del mod">
          <ac:chgData name="Rachael Green" userId="89c6f63e-7657-4ad0-8dd4-6f0c32cf62df" providerId="ADAL" clId="{D5D9A729-1CE8-4EA3-8E99-09AE20FD2326}" dt="2020-05-29T07:47:50.301" v="74" actId="478"/>
          <ac:spMkLst>
            <pc:docMk/>
            <pc:sldMk cId="3034007378" sldId="385"/>
            <ac:spMk id="45" creationId="{47E8567A-1ED0-48A3-B024-2C5C98FFAC4C}"/>
          </ac:spMkLst>
        </pc:spChg>
        <pc:spChg chg="add mod">
          <ac:chgData name="Rachael Green" userId="89c6f63e-7657-4ad0-8dd4-6f0c32cf62df" providerId="ADAL" clId="{D5D9A729-1CE8-4EA3-8E99-09AE20FD2326}" dt="2020-05-29T07:48:22.057" v="81" actId="12788"/>
          <ac:spMkLst>
            <pc:docMk/>
            <pc:sldMk cId="3034007378" sldId="385"/>
            <ac:spMk id="46" creationId="{F0963B57-0142-4B23-B7E9-2C2E00E91E81}"/>
          </ac:spMkLst>
        </pc:spChg>
        <pc:spChg chg="add mod">
          <ac:chgData name="Rachael Green" userId="89c6f63e-7657-4ad0-8dd4-6f0c32cf62df" providerId="ADAL" clId="{D5D9A729-1CE8-4EA3-8E99-09AE20FD2326}" dt="2020-05-29T07:48:25.887" v="82" actId="465"/>
          <ac:spMkLst>
            <pc:docMk/>
            <pc:sldMk cId="3034007378" sldId="385"/>
            <ac:spMk id="47" creationId="{8C895083-B793-42EE-80EC-067E18CDEDE9}"/>
          </ac:spMkLst>
        </pc:spChg>
        <pc:spChg chg="add mod">
          <ac:chgData name="Rachael Green" userId="89c6f63e-7657-4ad0-8dd4-6f0c32cf62df" providerId="ADAL" clId="{D5D9A729-1CE8-4EA3-8E99-09AE20FD2326}" dt="2020-05-29T07:48:25.887" v="82" actId="465"/>
          <ac:spMkLst>
            <pc:docMk/>
            <pc:sldMk cId="3034007378" sldId="385"/>
            <ac:spMk id="48" creationId="{748180E9-2559-4363-898A-1DE010F015E2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50" creationId="{839B340A-467C-4E78-8AC8-9C831F2C7445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58" creationId="{4ABAC0D6-F844-4A8A-8A0C-444276862117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59" creationId="{92349540-A3BE-456D-9FE0-DB87C11A771A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60" creationId="{08B05AEF-D8E8-4AB8-9722-B7DB4B0BF479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61" creationId="{1829CFD5-30EA-4A2B-8656-F53FF07C3A9D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62" creationId="{319A68F0-CA48-4FB4-9866-A15C95869F00}"/>
          </ac:spMkLst>
        </pc:spChg>
        <pc:spChg chg="del">
          <ac:chgData name="Rachael Green" userId="89c6f63e-7657-4ad0-8dd4-6f0c32cf62df" providerId="ADAL" clId="{D5D9A729-1CE8-4EA3-8E99-09AE20FD2326}" dt="2020-05-29T07:41:29.327" v="1" actId="478"/>
          <ac:spMkLst>
            <pc:docMk/>
            <pc:sldMk cId="3034007378" sldId="385"/>
            <ac:spMk id="63" creationId="{5943F405-7E08-430E-BE6D-DD214A8F6E9B}"/>
          </ac:spMkLst>
        </pc:spChg>
        <pc:spChg chg="add mod">
          <ac:chgData name="Rachael Green" userId="89c6f63e-7657-4ad0-8dd4-6f0c32cf62df" providerId="ADAL" clId="{D5D9A729-1CE8-4EA3-8E99-09AE20FD2326}" dt="2020-05-29T07:48:18.553" v="80" actId="12788"/>
          <ac:spMkLst>
            <pc:docMk/>
            <pc:sldMk cId="3034007378" sldId="385"/>
            <ac:spMk id="72" creationId="{0A9D2759-369E-493E-9A21-20662981FAE8}"/>
          </ac:spMkLst>
        </pc:spChg>
        <pc:spChg chg="add mod">
          <ac:chgData name="Rachael Green" userId="89c6f63e-7657-4ad0-8dd4-6f0c32cf62df" providerId="ADAL" clId="{D5D9A729-1CE8-4EA3-8E99-09AE20FD2326}" dt="2020-05-29T07:49:01.197" v="101" actId="12788"/>
          <ac:spMkLst>
            <pc:docMk/>
            <pc:sldMk cId="3034007378" sldId="385"/>
            <ac:spMk id="73" creationId="{A0098DC2-8EFF-4A30-BC11-7EAC5E1F02AA}"/>
          </ac:spMkLst>
        </pc:spChg>
        <pc:spChg chg="add mod">
          <ac:chgData name="Rachael Green" userId="89c6f63e-7657-4ad0-8dd4-6f0c32cf62df" providerId="ADAL" clId="{D5D9A729-1CE8-4EA3-8E99-09AE20FD2326}" dt="2020-05-29T07:49:15.472" v="103" actId="14100"/>
          <ac:spMkLst>
            <pc:docMk/>
            <pc:sldMk cId="3034007378" sldId="385"/>
            <ac:spMk id="74" creationId="{9C4079AF-49C5-4D91-BD61-FF06DF8D2EE4}"/>
          </ac:spMkLst>
        </pc:spChg>
        <pc:spChg chg="add mod">
          <ac:chgData name="Rachael Green" userId="89c6f63e-7657-4ad0-8dd4-6f0c32cf62df" providerId="ADAL" clId="{D5D9A729-1CE8-4EA3-8E99-09AE20FD2326}" dt="2020-05-29T07:49:24.755" v="105" actId="14100"/>
          <ac:spMkLst>
            <pc:docMk/>
            <pc:sldMk cId="3034007378" sldId="385"/>
            <ac:spMk id="75" creationId="{9168E518-9D44-47A6-8AD7-7B7C9FDF8E48}"/>
          </ac:spMkLst>
        </pc:spChg>
        <pc:grpChg chg="del">
          <ac:chgData name="Rachael Green" userId="89c6f63e-7657-4ad0-8dd4-6f0c32cf62df" providerId="ADAL" clId="{D5D9A729-1CE8-4EA3-8E99-09AE20FD2326}" dt="2020-05-29T07:41:29.327" v="1" actId="478"/>
          <ac:grpSpMkLst>
            <pc:docMk/>
            <pc:sldMk cId="3034007378" sldId="385"/>
            <ac:grpSpMk id="3" creationId="{AB7FA9BF-6C2D-4BA6-932C-E4C833B55AA2}"/>
          </ac:grpSpMkLst>
        </pc:grpChg>
        <pc:grpChg chg="del">
          <ac:chgData name="Rachael Green" userId="89c6f63e-7657-4ad0-8dd4-6f0c32cf62df" providerId="ADAL" clId="{D5D9A729-1CE8-4EA3-8E99-09AE20FD2326}" dt="2020-05-29T07:41:29.327" v="1" actId="478"/>
          <ac:grpSpMkLst>
            <pc:docMk/>
            <pc:sldMk cId="3034007378" sldId="385"/>
            <ac:grpSpMk id="67" creationId="{BC7D778D-7664-4419-8C50-AA0688458E31}"/>
          </ac:grpSpMkLst>
        </pc:grp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2" creationId="{C6F87AF8-1D84-4CA0-B27E-EBE77BC7D437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6" creationId="{406840DA-A7D4-41CD-9EE1-F34FE223FE67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8" creationId="{A547CD68-E0A0-479A-BE72-E85BB0F22E91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9" creationId="{73139FDA-BA09-41A3-9E0B-81F76DA9174A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41" creationId="{2C58BFDE-0808-410A-8D61-022CEC3FF6A3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49" creationId="{AEADB3C3-FEA1-49A0-AEA2-959DDC9B5B39}"/>
          </ac:graphicFrameMkLst>
        </pc:graphicFrameChg>
        <pc:graphicFrameChg chg="del">
          <ac:chgData name="Rachael Green" userId="89c6f63e-7657-4ad0-8dd4-6f0c32cf62df" providerId="ADAL" clId="{D5D9A729-1CE8-4EA3-8E99-09AE20FD2326}" dt="2020-05-29T07:41:29.327" v="1" actId="478"/>
          <ac:graphicFrameMkLst>
            <pc:docMk/>
            <pc:sldMk cId="3034007378" sldId="385"/>
            <ac:graphicFrameMk id="57" creationId="{04C1FDC5-605E-44E9-8019-8C782336F5EB}"/>
          </ac:graphicFrameMkLst>
        </pc:graphicFrameChg>
        <pc:picChg chg="del">
          <ac:chgData name="Rachael Green" userId="89c6f63e-7657-4ad0-8dd4-6f0c32cf62df" providerId="ADAL" clId="{D5D9A729-1CE8-4EA3-8E99-09AE20FD2326}" dt="2020-05-29T07:41:29.327" v="1" actId="478"/>
          <ac:picMkLst>
            <pc:docMk/>
            <pc:sldMk cId="3034007378" sldId="385"/>
            <ac:picMk id="65" creationId="{A802FC0A-E5AA-4A25-9468-BF54729ACB41}"/>
          </ac:picMkLst>
        </pc:picChg>
        <pc:picChg chg="del">
          <ac:chgData name="Rachael Green" userId="89c6f63e-7657-4ad0-8dd4-6f0c32cf62df" providerId="ADAL" clId="{D5D9A729-1CE8-4EA3-8E99-09AE20FD2326}" dt="2020-05-29T07:41:29.327" v="1" actId="478"/>
          <ac:picMkLst>
            <pc:docMk/>
            <pc:sldMk cId="3034007378" sldId="385"/>
            <ac:picMk id="66" creationId="{AB034A59-EB9F-4124-A204-0DEF90EFB032}"/>
          </ac:picMkLst>
        </pc:picChg>
      </pc:sldChg>
      <pc:sldChg chg="modSp add del mod">
        <pc:chgData name="Rachael Green" userId="89c6f63e-7657-4ad0-8dd4-6f0c32cf62df" providerId="ADAL" clId="{D5D9A729-1CE8-4EA3-8E99-09AE20FD2326}" dt="2020-05-29T07:49:42.698" v="106" actId="47"/>
        <pc:sldMkLst>
          <pc:docMk/>
          <pc:sldMk cId="3236764322" sldId="386"/>
        </pc:sldMkLst>
        <pc:graphicFrameChg chg="modGraphic">
          <ac:chgData name="Rachael Green" userId="89c6f63e-7657-4ad0-8dd4-6f0c32cf62df" providerId="ADAL" clId="{D5D9A729-1CE8-4EA3-8E99-09AE20FD2326}" dt="2020-05-29T07:46:20.252" v="64" actId="20577"/>
          <ac:graphicFrameMkLst>
            <pc:docMk/>
            <pc:sldMk cId="3236764322" sldId="386"/>
            <ac:graphicFrameMk id="4" creationId="{EFB3214C-05EC-4A89-B465-54E3B7BB1C5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7925" y="1171575"/>
            <a:ext cx="2190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F0963B57-0142-4B23-B7E9-2C2E00E91E81}"/>
              </a:ext>
            </a:extLst>
          </p:cNvPr>
          <p:cNvSpPr txBox="1"/>
          <p:nvPr/>
        </p:nvSpPr>
        <p:spPr>
          <a:xfrm>
            <a:off x="2510723" y="7305715"/>
            <a:ext cx="66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895083-B793-42EE-80EC-067E18CDEDE9}"/>
              </a:ext>
            </a:extLst>
          </p:cNvPr>
          <p:cNvSpPr txBox="1"/>
          <p:nvPr/>
        </p:nvSpPr>
        <p:spPr>
          <a:xfrm>
            <a:off x="411413" y="7766725"/>
            <a:ext cx="66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8180E9-2559-4363-898A-1DE010F015E2}"/>
              </a:ext>
            </a:extLst>
          </p:cNvPr>
          <p:cNvSpPr txBox="1"/>
          <p:nvPr/>
        </p:nvSpPr>
        <p:spPr>
          <a:xfrm>
            <a:off x="2510723" y="8227735"/>
            <a:ext cx="66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A9D2759-369E-493E-9A21-20662981FAE8}"/>
              </a:ext>
            </a:extLst>
          </p:cNvPr>
          <p:cNvSpPr txBox="1"/>
          <p:nvPr/>
        </p:nvSpPr>
        <p:spPr>
          <a:xfrm>
            <a:off x="411413" y="8688745"/>
            <a:ext cx="666000" cy="3240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0098DC2-8EFF-4A30-BC11-7EAC5E1F02AA}"/>
              </a:ext>
            </a:extLst>
          </p:cNvPr>
          <p:cNvSpPr txBox="1"/>
          <p:nvPr/>
        </p:nvSpPr>
        <p:spPr>
          <a:xfrm>
            <a:off x="3505200" y="8227734"/>
            <a:ext cx="3095443" cy="1017865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C4079AF-49C5-4D91-BD61-FF06DF8D2EE4}"/>
              </a:ext>
            </a:extLst>
          </p:cNvPr>
          <p:cNvSpPr txBox="1"/>
          <p:nvPr/>
        </p:nvSpPr>
        <p:spPr>
          <a:xfrm>
            <a:off x="3505200" y="2550834"/>
            <a:ext cx="3095443" cy="779105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168E518-9D44-47A6-8AD7-7B7C9FDF8E48}"/>
              </a:ext>
            </a:extLst>
          </p:cNvPr>
          <p:cNvSpPr txBox="1"/>
          <p:nvPr/>
        </p:nvSpPr>
        <p:spPr>
          <a:xfrm>
            <a:off x="3505200" y="5796957"/>
            <a:ext cx="3095443" cy="499671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 anchor="ctr" anchorCtr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0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EC8EEC-8C39-4A28-B24B-0BA7977E305F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86144f90-c7b6-48d0-aae5-f5e9e48cc3d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556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Divide 1 or 2 Digits by 100 Worksheet</dc:title>
  <dc:creator>Sian Stebbings</dc:creator>
  <cp:lastModifiedBy>Rach Green</cp:lastModifiedBy>
  <cp:revision>21</cp:revision>
  <cp:lastPrinted>2019-02-10T15:12:47Z</cp:lastPrinted>
  <dcterms:created xsi:type="dcterms:W3CDTF">2018-03-13T10:12:31Z</dcterms:created>
  <dcterms:modified xsi:type="dcterms:W3CDTF">2020-05-29T07:50:09Z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3584">
    <vt:lpwstr>54</vt:lpwstr>
  </property>
  <property fmtid="{D5CDD505-2E9C-101B-9397-08002B2CF9AE}" pid="5" name="AuthorIds_UIVersion_512">
    <vt:lpwstr>54</vt:lpwstr>
  </property>
</Properties>
</file>