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5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FF00FF"/>
    <a:srgbClr val="FF9933"/>
    <a:srgbClr val="006600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7FC4F8-C918-4AED-A2C9-7307EB919E20}" v="10" dt="2020-04-27T14:48:42.0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24"/>
    <p:restoredTop sz="93506" autoAdjust="0"/>
  </p:normalViewPr>
  <p:slideViewPr>
    <p:cSldViewPr snapToGrid="0">
      <p:cViewPr>
        <p:scale>
          <a:sx n="75" d="100"/>
          <a:sy n="75" d="100"/>
        </p:scale>
        <p:origin x="2338" y="-11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Green" userId="89c6f63e-7657-4ad0-8dd4-6f0c32cf62df" providerId="ADAL" clId="{1AA0E9AB-0386-40CA-806E-0D50D93AC2D7}"/>
    <pc:docChg chg="addSld delSld modSld">
      <pc:chgData name="Rachael Green" userId="89c6f63e-7657-4ad0-8dd4-6f0c32cf62df" providerId="ADAL" clId="{1AA0E9AB-0386-40CA-806E-0D50D93AC2D7}" dt="2020-04-27T14:48:55.890" v="53" actId="47"/>
      <pc:docMkLst>
        <pc:docMk/>
      </pc:docMkLst>
      <pc:sldChg chg="addSp delSp modSp mod setBg">
        <pc:chgData name="Rachael Green" userId="89c6f63e-7657-4ad0-8dd4-6f0c32cf62df" providerId="ADAL" clId="{1AA0E9AB-0386-40CA-806E-0D50D93AC2D7}" dt="2020-04-27T14:48:52.742" v="52" actId="1036"/>
        <pc:sldMkLst>
          <pc:docMk/>
          <pc:sldMk cId="4109944685" sldId="385"/>
        </pc:sldMkLst>
        <pc:spChg chg="del">
          <ac:chgData name="Rachael Green" userId="89c6f63e-7657-4ad0-8dd4-6f0c32cf62df" providerId="ADAL" clId="{1AA0E9AB-0386-40CA-806E-0D50D93AC2D7}" dt="2020-04-27T14:47:00.326" v="1" actId="478"/>
          <ac:spMkLst>
            <pc:docMk/>
            <pc:sldMk cId="4109944685" sldId="385"/>
            <ac:spMk id="2" creationId="{AA1216F3-D268-4643-9179-378EAF9CE3BF}"/>
          </ac:spMkLst>
        </pc:spChg>
        <pc:spChg chg="add mod">
          <ac:chgData name="Rachael Green" userId="89c6f63e-7657-4ad0-8dd4-6f0c32cf62df" providerId="ADAL" clId="{1AA0E9AB-0386-40CA-806E-0D50D93AC2D7}" dt="2020-04-27T14:47:52.063" v="15" actId="12788"/>
          <ac:spMkLst>
            <pc:docMk/>
            <pc:sldMk cId="4109944685" sldId="385"/>
            <ac:spMk id="20" creationId="{BE93E8EA-A340-41F0-B2C9-AC99204DC175}"/>
          </ac:spMkLst>
        </pc:spChg>
        <pc:spChg chg="del">
          <ac:chgData name="Rachael Green" userId="89c6f63e-7657-4ad0-8dd4-6f0c32cf62df" providerId="ADAL" clId="{1AA0E9AB-0386-40CA-806E-0D50D93AC2D7}" dt="2020-04-27T14:47:00.326" v="1" actId="478"/>
          <ac:spMkLst>
            <pc:docMk/>
            <pc:sldMk cId="4109944685" sldId="385"/>
            <ac:spMk id="23" creationId="{E72A1AA1-DC60-4A17-8329-342427983FF6}"/>
          </ac:spMkLst>
        </pc:spChg>
        <pc:spChg chg="del">
          <ac:chgData name="Rachael Green" userId="89c6f63e-7657-4ad0-8dd4-6f0c32cf62df" providerId="ADAL" clId="{1AA0E9AB-0386-40CA-806E-0D50D93AC2D7}" dt="2020-04-27T14:47:00.326" v="1" actId="478"/>
          <ac:spMkLst>
            <pc:docMk/>
            <pc:sldMk cId="4109944685" sldId="385"/>
            <ac:spMk id="24" creationId="{F88D6A48-8BE8-49B5-8936-E600C8057F94}"/>
          </ac:spMkLst>
        </pc:spChg>
        <pc:spChg chg="del">
          <ac:chgData name="Rachael Green" userId="89c6f63e-7657-4ad0-8dd4-6f0c32cf62df" providerId="ADAL" clId="{1AA0E9AB-0386-40CA-806E-0D50D93AC2D7}" dt="2020-04-27T14:47:00.326" v="1" actId="478"/>
          <ac:spMkLst>
            <pc:docMk/>
            <pc:sldMk cId="4109944685" sldId="385"/>
            <ac:spMk id="25" creationId="{7D7AD7D0-480F-4438-A963-020FC3304F3C}"/>
          </ac:spMkLst>
        </pc:spChg>
        <pc:spChg chg="del">
          <ac:chgData name="Rachael Green" userId="89c6f63e-7657-4ad0-8dd4-6f0c32cf62df" providerId="ADAL" clId="{1AA0E9AB-0386-40CA-806E-0D50D93AC2D7}" dt="2020-04-27T14:47:00.326" v="1" actId="478"/>
          <ac:spMkLst>
            <pc:docMk/>
            <pc:sldMk cId="4109944685" sldId="385"/>
            <ac:spMk id="26" creationId="{F70044DB-3FD3-4128-96D0-84823BDA0F16}"/>
          </ac:spMkLst>
        </pc:spChg>
        <pc:spChg chg="del">
          <ac:chgData name="Rachael Green" userId="89c6f63e-7657-4ad0-8dd4-6f0c32cf62df" providerId="ADAL" clId="{1AA0E9AB-0386-40CA-806E-0D50D93AC2D7}" dt="2020-04-27T14:47:00.326" v="1" actId="478"/>
          <ac:spMkLst>
            <pc:docMk/>
            <pc:sldMk cId="4109944685" sldId="385"/>
            <ac:spMk id="28" creationId="{2CC96B97-CFA6-417D-BF1C-707EAD942797}"/>
          </ac:spMkLst>
        </pc:spChg>
        <pc:spChg chg="del">
          <ac:chgData name="Rachael Green" userId="89c6f63e-7657-4ad0-8dd4-6f0c32cf62df" providerId="ADAL" clId="{1AA0E9AB-0386-40CA-806E-0D50D93AC2D7}" dt="2020-04-27T14:47:00.326" v="1" actId="478"/>
          <ac:spMkLst>
            <pc:docMk/>
            <pc:sldMk cId="4109944685" sldId="385"/>
            <ac:spMk id="48" creationId="{4F980EAE-CB3F-410E-B7B4-D51C21044CCC}"/>
          </ac:spMkLst>
        </pc:spChg>
        <pc:spChg chg="del">
          <ac:chgData name="Rachael Green" userId="89c6f63e-7657-4ad0-8dd4-6f0c32cf62df" providerId="ADAL" clId="{1AA0E9AB-0386-40CA-806E-0D50D93AC2D7}" dt="2020-04-27T14:47:00.326" v="1" actId="478"/>
          <ac:spMkLst>
            <pc:docMk/>
            <pc:sldMk cId="4109944685" sldId="385"/>
            <ac:spMk id="49" creationId="{2FB34E00-522D-4224-82D2-7917550A345F}"/>
          </ac:spMkLst>
        </pc:spChg>
        <pc:spChg chg="del">
          <ac:chgData name="Rachael Green" userId="89c6f63e-7657-4ad0-8dd4-6f0c32cf62df" providerId="ADAL" clId="{1AA0E9AB-0386-40CA-806E-0D50D93AC2D7}" dt="2020-04-27T14:47:00.326" v="1" actId="478"/>
          <ac:spMkLst>
            <pc:docMk/>
            <pc:sldMk cId="4109944685" sldId="385"/>
            <ac:spMk id="52" creationId="{EBA0C5CA-83F0-46E7-848D-38B736B61A40}"/>
          </ac:spMkLst>
        </pc:spChg>
        <pc:spChg chg="add mod">
          <ac:chgData name="Rachael Green" userId="89c6f63e-7657-4ad0-8dd4-6f0c32cf62df" providerId="ADAL" clId="{1AA0E9AB-0386-40CA-806E-0D50D93AC2D7}" dt="2020-04-27T14:48:33.572" v="48" actId="1035"/>
          <ac:spMkLst>
            <pc:docMk/>
            <pc:sldMk cId="4109944685" sldId="385"/>
            <ac:spMk id="59" creationId="{8F940FB9-BDE8-44A3-AF68-EC07BE6042AC}"/>
          </ac:spMkLst>
        </pc:spChg>
        <pc:spChg chg="add mod">
          <ac:chgData name="Rachael Green" userId="89c6f63e-7657-4ad0-8dd4-6f0c32cf62df" providerId="ADAL" clId="{1AA0E9AB-0386-40CA-806E-0D50D93AC2D7}" dt="2020-04-27T14:48:52.742" v="52" actId="1036"/>
          <ac:spMkLst>
            <pc:docMk/>
            <pc:sldMk cId="4109944685" sldId="385"/>
            <ac:spMk id="65" creationId="{AA4170AD-9C56-4187-A0DF-399BC8E9D39F}"/>
          </ac:spMkLst>
        </pc:spChg>
        <pc:grpChg chg="del">
          <ac:chgData name="Rachael Green" userId="89c6f63e-7657-4ad0-8dd4-6f0c32cf62df" providerId="ADAL" clId="{1AA0E9AB-0386-40CA-806E-0D50D93AC2D7}" dt="2020-04-27T14:47:00.326" v="1" actId="478"/>
          <ac:grpSpMkLst>
            <pc:docMk/>
            <pc:sldMk cId="4109944685" sldId="385"/>
            <ac:grpSpMk id="4" creationId="{1B27ED3A-1D87-4CFA-9E14-26AA33FFCEAC}"/>
          </ac:grpSpMkLst>
        </pc:grpChg>
        <pc:grpChg chg="del">
          <ac:chgData name="Rachael Green" userId="89c6f63e-7657-4ad0-8dd4-6f0c32cf62df" providerId="ADAL" clId="{1AA0E9AB-0386-40CA-806E-0D50D93AC2D7}" dt="2020-04-27T14:47:00.326" v="1" actId="478"/>
          <ac:grpSpMkLst>
            <pc:docMk/>
            <pc:sldMk cId="4109944685" sldId="385"/>
            <ac:grpSpMk id="6" creationId="{44EB49D7-3060-4083-AE27-527F87ADA786}"/>
          </ac:grpSpMkLst>
        </pc:grpChg>
        <pc:grpChg chg="del">
          <ac:chgData name="Rachael Green" userId="89c6f63e-7657-4ad0-8dd4-6f0c32cf62df" providerId="ADAL" clId="{1AA0E9AB-0386-40CA-806E-0D50D93AC2D7}" dt="2020-04-27T14:47:00.326" v="1" actId="478"/>
          <ac:grpSpMkLst>
            <pc:docMk/>
            <pc:sldMk cId="4109944685" sldId="385"/>
            <ac:grpSpMk id="8" creationId="{1450E8B5-BC49-4A25-A1E0-CFFBDB7AA59A}"/>
          </ac:grpSpMkLst>
        </pc:grpChg>
        <pc:grpChg chg="del">
          <ac:chgData name="Rachael Green" userId="89c6f63e-7657-4ad0-8dd4-6f0c32cf62df" providerId="ADAL" clId="{1AA0E9AB-0386-40CA-806E-0D50D93AC2D7}" dt="2020-04-27T14:47:00.326" v="1" actId="478"/>
          <ac:grpSpMkLst>
            <pc:docMk/>
            <pc:sldMk cId="4109944685" sldId="385"/>
            <ac:grpSpMk id="9" creationId="{C1C32F3A-7BE0-4D38-97A3-18DA4D0D4184}"/>
          </ac:grpSpMkLst>
        </pc:grpChg>
        <pc:grpChg chg="del">
          <ac:chgData name="Rachael Green" userId="89c6f63e-7657-4ad0-8dd4-6f0c32cf62df" providerId="ADAL" clId="{1AA0E9AB-0386-40CA-806E-0D50D93AC2D7}" dt="2020-04-27T14:47:00.326" v="1" actId="478"/>
          <ac:grpSpMkLst>
            <pc:docMk/>
            <pc:sldMk cId="4109944685" sldId="385"/>
            <ac:grpSpMk id="18" creationId="{DE482642-E191-4F20-8ECA-0F637923C36E}"/>
          </ac:grpSpMkLst>
        </pc:grpChg>
        <pc:grpChg chg="del">
          <ac:chgData name="Rachael Green" userId="89c6f63e-7657-4ad0-8dd4-6f0c32cf62df" providerId="ADAL" clId="{1AA0E9AB-0386-40CA-806E-0D50D93AC2D7}" dt="2020-04-27T14:47:00.326" v="1" actId="478"/>
          <ac:grpSpMkLst>
            <pc:docMk/>
            <pc:sldMk cId="4109944685" sldId="385"/>
            <ac:grpSpMk id="19" creationId="{EB3AF4E3-B9A7-4D09-B749-CD990018A882}"/>
          </ac:grpSpMkLst>
        </pc:grpChg>
        <pc:grpChg chg="del">
          <ac:chgData name="Rachael Green" userId="89c6f63e-7657-4ad0-8dd4-6f0c32cf62df" providerId="ADAL" clId="{1AA0E9AB-0386-40CA-806E-0D50D93AC2D7}" dt="2020-04-27T14:47:00.326" v="1" actId="478"/>
          <ac:grpSpMkLst>
            <pc:docMk/>
            <pc:sldMk cId="4109944685" sldId="385"/>
            <ac:grpSpMk id="55" creationId="{849FF152-A304-4EDC-A225-EA83F1E0474D}"/>
          </ac:grpSpMkLst>
        </pc:grpChg>
        <pc:graphicFrameChg chg="del">
          <ac:chgData name="Rachael Green" userId="89c6f63e-7657-4ad0-8dd4-6f0c32cf62df" providerId="ADAL" clId="{1AA0E9AB-0386-40CA-806E-0D50D93AC2D7}" dt="2020-04-27T14:47:00.326" v="1" actId="478"/>
          <ac:graphicFrameMkLst>
            <pc:docMk/>
            <pc:sldMk cId="4109944685" sldId="385"/>
            <ac:graphicFrameMk id="41" creationId="{E29B27C4-C26B-4A0D-8450-77EF046FA962}"/>
          </ac:graphicFrameMkLst>
        </pc:graphicFrameChg>
        <pc:graphicFrameChg chg="del">
          <ac:chgData name="Rachael Green" userId="89c6f63e-7657-4ad0-8dd4-6f0c32cf62df" providerId="ADAL" clId="{1AA0E9AB-0386-40CA-806E-0D50D93AC2D7}" dt="2020-04-27T14:47:00.326" v="1" actId="478"/>
          <ac:graphicFrameMkLst>
            <pc:docMk/>
            <pc:sldMk cId="4109944685" sldId="385"/>
            <ac:graphicFrameMk id="47" creationId="{2E669523-C244-4D61-BFF8-1AF1A711FC68}"/>
          </ac:graphicFrameMkLst>
        </pc:graphicFrameChg>
        <pc:picChg chg="del">
          <ac:chgData name="Rachael Green" userId="89c6f63e-7657-4ad0-8dd4-6f0c32cf62df" providerId="ADAL" clId="{1AA0E9AB-0386-40CA-806E-0D50D93AC2D7}" dt="2020-04-27T14:47:00.326" v="1" actId="478"/>
          <ac:picMkLst>
            <pc:docMk/>
            <pc:sldMk cId="4109944685" sldId="385"/>
            <ac:picMk id="53" creationId="{0C9485D3-C0DC-4C63-9122-A5BFF183ED04}"/>
          </ac:picMkLst>
        </pc:picChg>
        <pc:picChg chg="del">
          <ac:chgData name="Rachael Green" userId="89c6f63e-7657-4ad0-8dd4-6f0c32cf62df" providerId="ADAL" clId="{1AA0E9AB-0386-40CA-806E-0D50D93AC2D7}" dt="2020-04-27T14:47:00.326" v="1" actId="478"/>
          <ac:picMkLst>
            <pc:docMk/>
            <pc:sldMk cId="4109944685" sldId="385"/>
            <ac:picMk id="56" creationId="{F75D4BB1-CA36-48D0-9F79-1E94ADA766FF}"/>
          </ac:picMkLst>
        </pc:picChg>
        <pc:picChg chg="del">
          <ac:chgData name="Rachael Green" userId="89c6f63e-7657-4ad0-8dd4-6f0c32cf62df" providerId="ADAL" clId="{1AA0E9AB-0386-40CA-806E-0D50D93AC2D7}" dt="2020-04-27T14:47:00.326" v="1" actId="478"/>
          <ac:picMkLst>
            <pc:docMk/>
            <pc:sldMk cId="4109944685" sldId="385"/>
            <ac:picMk id="77" creationId="{F5D2DAF0-1375-4273-9EC9-E0F9B0B5F6EA}"/>
          </ac:picMkLst>
        </pc:picChg>
      </pc:sldChg>
      <pc:sldChg chg="add del">
        <pc:chgData name="Rachael Green" userId="89c6f63e-7657-4ad0-8dd4-6f0c32cf62df" providerId="ADAL" clId="{1AA0E9AB-0386-40CA-806E-0D50D93AC2D7}" dt="2020-04-27T14:48:55.890" v="53" actId="47"/>
        <pc:sldMkLst>
          <pc:docMk/>
          <pc:sldMk cId="3612413000" sldId="38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932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BE93E8EA-A340-41F0-B2C9-AC99204DC175}"/>
              </a:ext>
            </a:extLst>
          </p:cNvPr>
          <p:cNvSpPr txBox="1"/>
          <p:nvPr/>
        </p:nvSpPr>
        <p:spPr>
          <a:xfrm>
            <a:off x="242248" y="2866030"/>
            <a:ext cx="6373505" cy="42308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F940FB9-BDE8-44A3-AF68-EC07BE6042AC}"/>
              </a:ext>
            </a:extLst>
          </p:cNvPr>
          <p:cNvSpPr txBox="1"/>
          <p:nvPr/>
        </p:nvSpPr>
        <p:spPr>
          <a:xfrm>
            <a:off x="5142743" y="3663324"/>
            <a:ext cx="378000" cy="3780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A4170AD-9C56-4187-A0DF-399BC8E9D39F}"/>
              </a:ext>
            </a:extLst>
          </p:cNvPr>
          <p:cNvSpPr txBox="1"/>
          <p:nvPr/>
        </p:nvSpPr>
        <p:spPr>
          <a:xfrm>
            <a:off x="242248" y="8291470"/>
            <a:ext cx="6373505" cy="83221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944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759B5E-B001-436F-86B7-489A2C6A39DF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0f0ae0ff-29c4-4766-b250-c1a9bee8d43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A1D0154-7B38-4707-80A7-F56C41C3C03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1210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4 Correspondence Problems Worksheet</dc:title>
  <dc:creator>Sian Stebbings</dc:creator>
  <cp:lastModifiedBy>Rach Green</cp:lastModifiedBy>
  <cp:revision>6</cp:revision>
  <dcterms:created xsi:type="dcterms:W3CDTF">2018-10-23T11:51:23Z</dcterms:created>
  <dcterms:modified xsi:type="dcterms:W3CDTF">2020-04-27T14:49:02Z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