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6C568-351F-41A0-B1BD-AF391C2C5C9C}" v="13" dt="2020-04-17T16:44:32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3"/>
    <p:restoredTop sz="94094" autoAdjust="0"/>
  </p:normalViewPr>
  <p:slideViewPr>
    <p:cSldViewPr snapToGrid="0">
      <p:cViewPr>
        <p:scale>
          <a:sx n="66" d="100"/>
          <a:sy n="66" d="100"/>
        </p:scale>
        <p:origin x="25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51CF8B8C-6627-4B00-9135-F97EDFFD28F9}"/>
    <pc:docChg chg="custSel addSld delSld modSld">
      <pc:chgData name="Rachael Green" userId="89c6f63e-7657-4ad0-8dd4-6f0c32cf62df" providerId="ADAL" clId="{51CF8B8C-6627-4B00-9135-F97EDFFD28F9}" dt="2020-04-17T16:44:45.148" v="34" actId="47"/>
      <pc:docMkLst>
        <pc:docMk/>
      </pc:docMkLst>
      <pc:sldChg chg="addSp delSp modSp del mod setBg">
        <pc:chgData name="Rachael Green" userId="89c6f63e-7657-4ad0-8dd4-6f0c32cf62df" providerId="ADAL" clId="{51CF8B8C-6627-4B00-9135-F97EDFFD28F9}" dt="2020-04-17T16:43:51.886" v="27" actId="47"/>
        <pc:sldMkLst>
          <pc:docMk/>
          <pc:sldMk cId="694898976" sldId="388"/>
        </pc:sldMkLst>
        <pc:spChg chg="add del mod">
          <ac:chgData name="Rachael Green" userId="89c6f63e-7657-4ad0-8dd4-6f0c32cf62df" providerId="ADAL" clId="{51CF8B8C-6627-4B00-9135-F97EDFFD28F9}" dt="2020-04-17T16:43:49.231" v="26" actId="21"/>
          <ac:spMkLst>
            <pc:docMk/>
            <pc:sldMk cId="694898976" sldId="388"/>
            <ac:spMk id="2" creationId="{FBAD9788-D3D4-4436-80FF-1F4A22DF49A7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39" creationId="{4141168E-821C-47AE-BD65-7FF98B1FDC91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42" creationId="{D592508C-71EA-4548-8B32-43673B8E9943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85" creationId="{1E16A496-688F-4DF7-BBF5-668B8EC34A75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86" creationId="{609067BE-26E4-4DE7-A15B-BCC75CEF7C1C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87" creationId="{23DA63FA-DAB6-448A-964D-D3A1499BE1F0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88" creationId="{BE375891-C721-4344-A767-25237029D77D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89" creationId="{02668CB7-525B-44DA-BAC9-3A3F16401DE5}"/>
          </ac:spMkLst>
        </pc:spChg>
        <pc:spChg chg="del">
          <ac:chgData name="Rachael Green" userId="89c6f63e-7657-4ad0-8dd4-6f0c32cf62df" providerId="ADAL" clId="{51CF8B8C-6627-4B00-9135-F97EDFFD28F9}" dt="2020-04-17T16:42:13.057" v="1" actId="478"/>
          <ac:spMkLst>
            <pc:docMk/>
            <pc:sldMk cId="694898976" sldId="388"/>
            <ac:spMk id="93" creationId="{4DCC34A9-AE7B-4015-B0BC-F387DFF0DFD6}"/>
          </ac:spMkLst>
        </pc:spChg>
        <pc:grpChg chg="del">
          <ac:chgData name="Rachael Green" userId="89c6f63e-7657-4ad0-8dd4-6f0c32cf62df" providerId="ADAL" clId="{51CF8B8C-6627-4B00-9135-F97EDFFD28F9}" dt="2020-04-17T16:42:13.057" v="1" actId="478"/>
          <ac:grpSpMkLst>
            <pc:docMk/>
            <pc:sldMk cId="694898976" sldId="388"/>
            <ac:grpSpMk id="44" creationId="{A6F53D75-AB59-4487-AFFA-96F072DE0A9E}"/>
          </ac:grpSpMkLst>
        </pc:grp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33" creationId="{315059B6-AC4D-4E7D-8F98-C1C55AC9C9B8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53" creationId="{18AF9CE5-9939-420A-9456-71AA92611E9B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55" creationId="{F6CE3C13-157A-4B03-83C6-824FD1440238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64" creationId="{25DE00BF-5D33-4C38-9923-AD4070D33C9B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66" creationId="{AAE895DD-351C-4E3D-B36C-2102BD305F02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94" creationId="{D912F765-BF4C-462F-A872-A440F814B16E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2:13.057" v="1" actId="478"/>
          <ac:graphicFrameMkLst>
            <pc:docMk/>
            <pc:sldMk cId="694898976" sldId="388"/>
            <ac:graphicFrameMk id="104" creationId="{2D90D2AC-F712-49A0-BC4E-670DB926BF60}"/>
          </ac:graphicFrameMkLst>
        </pc:graphicFrameChg>
        <pc:picChg chg="del">
          <ac:chgData name="Rachael Green" userId="89c6f63e-7657-4ad0-8dd4-6f0c32cf62df" providerId="ADAL" clId="{51CF8B8C-6627-4B00-9135-F97EDFFD28F9}" dt="2020-04-17T16:42:13.057" v="1" actId="478"/>
          <ac:picMkLst>
            <pc:docMk/>
            <pc:sldMk cId="694898976" sldId="388"/>
            <ac:picMk id="90" creationId="{6929E6B4-023D-42F7-BC9C-F00BAEAB5B90}"/>
          </ac:picMkLst>
        </pc:picChg>
        <pc:picChg chg="del">
          <ac:chgData name="Rachael Green" userId="89c6f63e-7657-4ad0-8dd4-6f0c32cf62df" providerId="ADAL" clId="{51CF8B8C-6627-4B00-9135-F97EDFFD28F9}" dt="2020-04-17T16:42:13.057" v="1" actId="478"/>
          <ac:picMkLst>
            <pc:docMk/>
            <pc:sldMk cId="694898976" sldId="388"/>
            <ac:picMk id="91" creationId="{F0BCDB82-563C-441D-A25A-5FD136304C0E}"/>
          </ac:picMkLst>
        </pc:picChg>
      </pc:sldChg>
      <pc:sldChg chg="addSp delSp modSp add mod setBg">
        <pc:chgData name="Rachael Green" userId="89c6f63e-7657-4ad0-8dd4-6f0c32cf62df" providerId="ADAL" clId="{51CF8B8C-6627-4B00-9135-F97EDFFD28F9}" dt="2020-04-17T16:44:32.615" v="33"/>
        <pc:sldMkLst>
          <pc:docMk/>
          <pc:sldMk cId="3610865368" sldId="389"/>
        </pc:sldMkLst>
        <pc:spChg chg="add">
          <ac:chgData name="Rachael Green" userId="89c6f63e-7657-4ad0-8dd4-6f0c32cf62df" providerId="ADAL" clId="{51CF8B8C-6627-4B00-9135-F97EDFFD28F9}" dt="2020-04-17T16:44:22.177" v="30"/>
          <ac:spMkLst>
            <pc:docMk/>
            <pc:sldMk cId="3610865368" sldId="389"/>
            <ac:spMk id="25" creationId="{9B62CE83-95D4-4778-8FB8-7B4BD1232FA7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39" creationId="{4141168E-821C-47AE-BD65-7FF98B1FDC91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42" creationId="{D592508C-71EA-4548-8B32-43673B8E9943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85" creationId="{1E16A496-688F-4DF7-BBF5-668B8EC34A75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86" creationId="{609067BE-26E4-4DE7-A15B-BCC75CEF7C1C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87" creationId="{23DA63FA-DAB6-448A-964D-D3A1499BE1F0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88" creationId="{BE375891-C721-4344-A767-25237029D77D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89" creationId="{02668CB7-525B-44DA-BAC9-3A3F16401DE5}"/>
          </ac:spMkLst>
        </pc:spChg>
        <pc:spChg chg="del">
          <ac:chgData name="Rachael Green" userId="89c6f63e-7657-4ad0-8dd4-6f0c32cf62df" providerId="ADAL" clId="{51CF8B8C-6627-4B00-9135-F97EDFFD28F9}" dt="2020-04-17T16:44:20.442" v="29" actId="478"/>
          <ac:spMkLst>
            <pc:docMk/>
            <pc:sldMk cId="3610865368" sldId="389"/>
            <ac:spMk id="93" creationId="{4DCC34A9-AE7B-4015-B0BC-F387DFF0DFD6}"/>
          </ac:spMkLst>
        </pc:spChg>
        <pc:grpChg chg="del">
          <ac:chgData name="Rachael Green" userId="89c6f63e-7657-4ad0-8dd4-6f0c32cf62df" providerId="ADAL" clId="{51CF8B8C-6627-4B00-9135-F97EDFFD28F9}" dt="2020-04-17T16:44:20.442" v="29" actId="478"/>
          <ac:grpSpMkLst>
            <pc:docMk/>
            <pc:sldMk cId="3610865368" sldId="389"/>
            <ac:grpSpMk id="44" creationId="{A6F53D75-AB59-4487-AFFA-96F072DE0A9E}"/>
          </ac:grpSpMkLst>
        </pc:grpChg>
        <pc:graphicFrameChg chg="del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33" creationId="{315059B6-AC4D-4E7D-8F98-C1C55AC9C9B8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53" creationId="{18AF9CE5-9939-420A-9456-71AA92611E9B}"/>
          </ac:graphicFrameMkLst>
        </pc:graphicFrameChg>
        <pc:graphicFrameChg chg="del mod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55" creationId="{F6CE3C13-157A-4B03-83C6-824FD1440238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64" creationId="{25DE00BF-5D33-4C38-9923-AD4070D33C9B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66" creationId="{AAE895DD-351C-4E3D-B36C-2102BD305F02}"/>
          </ac:graphicFrameMkLst>
        </pc:graphicFrameChg>
        <pc:graphicFrameChg chg="del mod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94" creationId="{D912F765-BF4C-462F-A872-A440F814B16E}"/>
          </ac:graphicFrameMkLst>
        </pc:graphicFrameChg>
        <pc:graphicFrameChg chg="del">
          <ac:chgData name="Rachael Green" userId="89c6f63e-7657-4ad0-8dd4-6f0c32cf62df" providerId="ADAL" clId="{51CF8B8C-6627-4B00-9135-F97EDFFD28F9}" dt="2020-04-17T16:44:20.442" v="29" actId="478"/>
          <ac:graphicFrameMkLst>
            <pc:docMk/>
            <pc:sldMk cId="3610865368" sldId="389"/>
            <ac:graphicFrameMk id="104" creationId="{2D90D2AC-F712-49A0-BC4E-670DB926BF60}"/>
          </ac:graphicFrameMkLst>
        </pc:graphicFrameChg>
        <pc:picChg chg="del">
          <ac:chgData name="Rachael Green" userId="89c6f63e-7657-4ad0-8dd4-6f0c32cf62df" providerId="ADAL" clId="{51CF8B8C-6627-4B00-9135-F97EDFFD28F9}" dt="2020-04-17T16:44:20.442" v="29" actId="478"/>
          <ac:picMkLst>
            <pc:docMk/>
            <pc:sldMk cId="3610865368" sldId="389"/>
            <ac:picMk id="90" creationId="{6929E6B4-023D-42F7-BC9C-F00BAEAB5B90}"/>
          </ac:picMkLst>
        </pc:picChg>
        <pc:picChg chg="del">
          <ac:chgData name="Rachael Green" userId="89c6f63e-7657-4ad0-8dd4-6f0c32cf62df" providerId="ADAL" clId="{51CF8B8C-6627-4B00-9135-F97EDFFD28F9}" dt="2020-04-17T16:44:20.442" v="29" actId="478"/>
          <ac:picMkLst>
            <pc:docMk/>
            <pc:sldMk cId="3610865368" sldId="389"/>
            <ac:picMk id="91" creationId="{F0BCDB82-563C-441D-A25A-5FD136304C0E}"/>
          </ac:picMkLst>
        </pc:picChg>
      </pc:sldChg>
      <pc:sldChg chg="add del">
        <pc:chgData name="Rachael Green" userId="89c6f63e-7657-4ad0-8dd4-6f0c32cf62df" providerId="ADAL" clId="{51CF8B8C-6627-4B00-9135-F97EDFFD28F9}" dt="2020-04-17T16:44:45.148" v="34" actId="47"/>
        <pc:sldMkLst>
          <pc:docMk/>
          <pc:sldMk cId="2837733571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7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B62CE83-95D4-4778-8FB8-7B4BD1232FA7}"/>
              </a:ext>
            </a:extLst>
          </p:cNvPr>
          <p:cNvSpPr txBox="1"/>
          <p:nvPr/>
        </p:nvSpPr>
        <p:spPr>
          <a:xfrm>
            <a:off x="208345" y="8704162"/>
            <a:ext cx="6447098" cy="4745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65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ABEC73-E37F-4E12-A398-CFA43C015B0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Checking Strategies Worksheet</dc:title>
  <dc:creator>Sian Stebbings</dc:creator>
  <cp:lastModifiedBy>Rach Green</cp:lastModifiedBy>
  <cp:revision>17</cp:revision>
  <dcterms:created xsi:type="dcterms:W3CDTF">2018-10-23T11:51:23Z</dcterms:created>
  <dcterms:modified xsi:type="dcterms:W3CDTF">2020-04-17T16:44:47Z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