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9A6E4"/>
    <a:srgbClr val="E8D9F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539"/>
  </p:normalViewPr>
  <p:slideViewPr>
    <p:cSldViewPr snapToGrid="0">
      <p:cViewPr>
        <p:scale>
          <a:sx n="100" d="100"/>
          <a:sy n="100" d="100"/>
        </p:scale>
        <p:origin x="1422" y="-119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FE8A448-45E1-44E6-8364-36C534A0E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C25B471B-953A-4FEE-94DE-A6CCD151D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02104"/>
              </p:ext>
            </p:extLst>
          </p:nvPr>
        </p:nvGraphicFramePr>
        <p:xfrm>
          <a:off x="362064" y="860835"/>
          <a:ext cx="180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4128312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11627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</a:tbl>
          </a:graphicData>
        </a:graphic>
      </p:graphicFrame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17085C3C-0F65-4B20-928F-44989B02E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47948"/>
              </p:ext>
            </p:extLst>
          </p:nvPr>
        </p:nvGraphicFramePr>
        <p:xfrm>
          <a:off x="2529000" y="860835"/>
          <a:ext cx="180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4128312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11627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</a:tbl>
          </a:graphicData>
        </a:graphic>
      </p:graphicFrame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5C7618F6-20DD-4AD7-A727-6575BB247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09997"/>
              </p:ext>
            </p:extLst>
          </p:nvPr>
        </p:nvGraphicFramePr>
        <p:xfrm>
          <a:off x="4694664" y="860835"/>
          <a:ext cx="180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4128312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11627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5A9757-F920-42E8-9627-B96AC4039F46}"/>
              </a:ext>
            </a:extLst>
          </p:cNvPr>
          <p:cNvSpPr txBox="1"/>
          <p:nvPr/>
        </p:nvSpPr>
        <p:spPr>
          <a:xfrm>
            <a:off x="362064" y="2835667"/>
            <a:ext cx="61326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8DDB254-7503-4AFC-A199-90F67E017469}"/>
              </a:ext>
            </a:extLst>
          </p:cNvPr>
          <p:cNvSpPr txBox="1"/>
          <p:nvPr/>
        </p:nvSpPr>
        <p:spPr>
          <a:xfrm>
            <a:off x="1828432" y="5446988"/>
            <a:ext cx="2192400" cy="37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2977108-C543-43BC-98BD-5B9A10E17683}"/>
              </a:ext>
            </a:extLst>
          </p:cNvPr>
          <p:cNvSpPr/>
          <p:nvPr/>
        </p:nvSpPr>
        <p:spPr>
          <a:xfrm>
            <a:off x="4377640" y="3747728"/>
            <a:ext cx="774000" cy="720000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FF7B6D6-431B-49E2-8F77-4BB4E7576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75360"/>
              </p:ext>
            </p:extLst>
          </p:nvPr>
        </p:nvGraphicFramePr>
        <p:xfrm>
          <a:off x="598608" y="4890929"/>
          <a:ext cx="2448000" cy="412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399568031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1043833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02585743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794753782"/>
                    </a:ext>
                  </a:extLst>
                </a:gridCol>
              </a:tblGrid>
              <a:tr h="412636"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891664"/>
                  </a:ext>
                </a:extLst>
              </a:tr>
            </a:tbl>
          </a:graphicData>
        </a:graphic>
      </p:graphicFrame>
      <p:sp>
        <p:nvSpPr>
          <p:cNvPr id="73" name="TextBox 72">
            <a:extLst>
              <a:ext uri="{FF2B5EF4-FFF2-40B4-BE49-F238E27FC236}">
                <a16:creationId xmlns:a16="http://schemas.microsoft.com/office/drawing/2014/main" id="{9689DFFF-C9D2-4FE4-9144-9B904DF2E3B9}"/>
              </a:ext>
            </a:extLst>
          </p:cNvPr>
          <p:cNvSpPr txBox="1"/>
          <p:nvPr/>
        </p:nvSpPr>
        <p:spPr>
          <a:xfrm>
            <a:off x="209664" y="8577165"/>
            <a:ext cx="640800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06F5C4B-4C02-4945-A62A-8C3CE583F325}"/>
              </a:ext>
            </a:extLst>
          </p:cNvPr>
          <p:cNvSpPr txBox="1"/>
          <p:nvPr/>
        </p:nvSpPr>
        <p:spPr>
          <a:xfrm>
            <a:off x="4508948" y="5671334"/>
            <a:ext cx="1980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811E06-0DCC-4E7D-BBD7-79224775ADEF}"/>
</file>

<file path=customXml/itemProps2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34</Words>
  <Application>Microsoft Office PowerPoint</Application>
  <PresentationFormat>A4 Paper (210x297 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SassoonCRInfantMedium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Add Two 4-Digit Numbers Worksheet</dc:title>
  <dc:creator>Sian Stebbings</dc:creator>
  <cp:lastModifiedBy>Davina Szilvasy</cp:lastModifiedBy>
  <cp:revision>29</cp:revision>
  <dcterms:created xsi:type="dcterms:W3CDTF">2018-10-23T11:51:23Z</dcterms:created>
  <dcterms:modified xsi:type="dcterms:W3CDTF">2020-04-16T17:45:13Z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