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009BD2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AF644-D838-4E86-BF84-E047E28AC1C0}" v="13" dt="2020-05-19T08:17:13.6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208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FCAF644-D838-4E86-BF84-E047E28AC1C0}"/>
    <pc:docChg chg="addSld delSld modSld">
      <pc:chgData name="Rachael Green" userId="89c6f63e-7657-4ad0-8dd4-6f0c32cf62df" providerId="ADAL" clId="{1FCAF644-D838-4E86-BF84-E047E28AC1C0}" dt="2020-05-19T08:17:30.559" v="38" actId="47"/>
      <pc:docMkLst>
        <pc:docMk/>
      </pc:docMkLst>
      <pc:sldChg chg="addSp delSp modSp mod setBg">
        <pc:chgData name="Rachael Green" userId="89c6f63e-7657-4ad0-8dd4-6f0c32cf62df" providerId="ADAL" clId="{1FCAF644-D838-4E86-BF84-E047E28AC1C0}" dt="2020-05-19T08:17:19.847" v="37" actId="12789"/>
        <pc:sldMkLst>
          <pc:docMk/>
          <pc:sldMk cId="718899078" sldId="387"/>
        </pc:sldMkLst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2" creationId="{8ED65B5F-81D0-41BD-8FEA-EAD208AA7BE4}"/>
          </ac:spMkLst>
        </pc:spChg>
        <pc:spChg chg="add mod">
          <ac:chgData name="Rachael Green" userId="89c6f63e-7657-4ad0-8dd4-6f0c32cf62df" providerId="ADAL" clId="{1FCAF644-D838-4E86-BF84-E047E28AC1C0}" dt="2020-05-19T08:16:07.789" v="16" actId="1036"/>
          <ac:spMkLst>
            <pc:docMk/>
            <pc:sldMk cId="718899078" sldId="387"/>
            <ac:spMk id="3" creationId="{E52C92EC-B949-4805-873F-688A417A487F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8" creationId="{4330326D-4539-45C6-92A8-451C0AB8DD25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36" creationId="{51739DE6-476F-47C8-9EE5-BF05C93071BA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37" creationId="{CAAA3B96-B743-4AAF-AFA3-6727BF5D35DD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38" creationId="{03128F84-BA3E-4916-A4F5-A8E29659F97A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56" creationId="{9C75AD7F-C19E-46AF-A5BF-A7670F4C05E8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63" creationId="{8E072826-EFF6-4017-8524-B3FB1F9E9153}"/>
          </ac:spMkLst>
        </pc:spChg>
        <pc:spChg chg="add mod">
          <ac:chgData name="Rachael Green" userId="89c6f63e-7657-4ad0-8dd4-6f0c32cf62df" providerId="ADAL" clId="{1FCAF644-D838-4E86-BF84-E047E28AC1C0}" dt="2020-05-19T08:16:16.664" v="18" actId="1037"/>
          <ac:spMkLst>
            <pc:docMk/>
            <pc:sldMk cId="718899078" sldId="387"/>
            <ac:spMk id="74" creationId="{0FE220ED-5720-487C-A636-4538ED0E73B2}"/>
          </ac:spMkLst>
        </pc:spChg>
        <pc:spChg chg="add mod">
          <ac:chgData name="Rachael Green" userId="89c6f63e-7657-4ad0-8dd4-6f0c32cf62df" providerId="ADAL" clId="{1FCAF644-D838-4E86-BF84-E047E28AC1C0}" dt="2020-05-19T08:16:41.707" v="22" actId="552"/>
          <ac:spMkLst>
            <pc:docMk/>
            <pc:sldMk cId="718899078" sldId="387"/>
            <ac:spMk id="75" creationId="{18783528-7FBB-483F-A812-71D59CEFD1C8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77" creationId="{C9885746-7200-4D0E-857D-117B1ECBC6DA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84" creationId="{73A1E971-890E-43CE-B385-9C542FFAC1F8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85" creationId="{B4EA5A1C-9ED5-45CC-A968-3BA67BF23EDA}"/>
          </ac:spMkLst>
        </pc:spChg>
        <pc:spChg chg="add mod">
          <ac:chgData name="Rachael Green" userId="89c6f63e-7657-4ad0-8dd4-6f0c32cf62df" providerId="ADAL" clId="{1FCAF644-D838-4E86-BF84-E047E28AC1C0}" dt="2020-05-19T08:16:49.262" v="29" actId="1036"/>
          <ac:spMkLst>
            <pc:docMk/>
            <pc:sldMk cId="718899078" sldId="387"/>
            <ac:spMk id="90" creationId="{E2246FEA-3C24-4243-9BFD-8A6B4360A2DF}"/>
          </ac:spMkLst>
        </pc:spChg>
        <pc:spChg chg="add mod">
          <ac:chgData name="Rachael Green" userId="89c6f63e-7657-4ad0-8dd4-6f0c32cf62df" providerId="ADAL" clId="{1FCAF644-D838-4E86-BF84-E047E28AC1C0}" dt="2020-05-19T08:17:19.847" v="37" actId="12789"/>
          <ac:spMkLst>
            <pc:docMk/>
            <pc:sldMk cId="718899078" sldId="387"/>
            <ac:spMk id="92" creationId="{9808D15E-F635-42F2-979B-05CDC13A4C6A}"/>
          </ac:spMkLst>
        </pc:spChg>
        <pc:spChg chg="add mod">
          <ac:chgData name="Rachael Green" userId="89c6f63e-7657-4ad0-8dd4-6f0c32cf62df" providerId="ADAL" clId="{1FCAF644-D838-4E86-BF84-E047E28AC1C0}" dt="2020-05-19T08:17:02.988" v="34" actId="1038"/>
          <ac:spMkLst>
            <pc:docMk/>
            <pc:sldMk cId="718899078" sldId="387"/>
            <ac:spMk id="93" creationId="{F37C78FD-AF0B-4233-B119-396AE49EE962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94" creationId="{8C2707E4-4498-427C-9C89-7B63156639F1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95" creationId="{E50E996C-EE15-46B6-AB90-95411BBF1885}"/>
          </ac:spMkLst>
        </pc:spChg>
        <pc:spChg chg="add mod">
          <ac:chgData name="Rachael Green" userId="89c6f63e-7657-4ad0-8dd4-6f0c32cf62df" providerId="ADAL" clId="{1FCAF644-D838-4E86-BF84-E047E28AC1C0}" dt="2020-05-19T08:17:19.847" v="37" actId="12789"/>
          <ac:spMkLst>
            <pc:docMk/>
            <pc:sldMk cId="718899078" sldId="387"/>
            <ac:spMk id="125" creationId="{79A66C72-587F-4C2A-933C-3D5449543CBA}"/>
          </ac:spMkLst>
        </pc:spChg>
        <pc:spChg chg="add mod">
          <ac:chgData name="Rachael Green" userId="89c6f63e-7657-4ad0-8dd4-6f0c32cf62df" providerId="ADAL" clId="{1FCAF644-D838-4E86-BF84-E047E28AC1C0}" dt="2020-05-19T08:17:19.847" v="37" actId="12789"/>
          <ac:spMkLst>
            <pc:docMk/>
            <pc:sldMk cId="718899078" sldId="387"/>
            <ac:spMk id="126" creationId="{853AEB1C-00BE-43F7-97CA-44C27B0B060A}"/>
          </ac:spMkLst>
        </pc:spChg>
        <pc:spChg chg="add mod">
          <ac:chgData name="Rachael Green" userId="89c6f63e-7657-4ad0-8dd4-6f0c32cf62df" providerId="ADAL" clId="{1FCAF644-D838-4E86-BF84-E047E28AC1C0}" dt="2020-05-19T08:17:19.847" v="37" actId="12789"/>
          <ac:spMkLst>
            <pc:docMk/>
            <pc:sldMk cId="718899078" sldId="387"/>
            <ac:spMk id="127" creationId="{1FB022D8-7012-4B31-B721-315E5EFE6D3E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152" creationId="{7F84AA54-121B-4D2E-AB3A-9BECB7F9AAC9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153" creationId="{720510CA-79C8-4E79-B0EE-975C332C1B5E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154" creationId="{73A54885-5EEE-4B72-90B2-C8CA2C85935E}"/>
          </ac:spMkLst>
        </pc:spChg>
        <pc:spChg chg="del">
          <ac:chgData name="Rachael Green" userId="89c6f63e-7657-4ad0-8dd4-6f0c32cf62df" providerId="ADAL" clId="{1FCAF644-D838-4E86-BF84-E047E28AC1C0}" dt="2020-05-19T08:14:59.402" v="1" actId="478"/>
          <ac:spMkLst>
            <pc:docMk/>
            <pc:sldMk cId="718899078" sldId="387"/>
            <ac:spMk id="155" creationId="{01038A90-BDB4-4AF8-AF68-51D4EF8F2EA7}"/>
          </ac:spMkLst>
        </pc:spChg>
        <pc:grpChg chg="del">
          <ac:chgData name="Rachael Green" userId="89c6f63e-7657-4ad0-8dd4-6f0c32cf62df" providerId="ADAL" clId="{1FCAF644-D838-4E86-BF84-E047E28AC1C0}" dt="2020-05-19T08:14:59.402" v="1" actId="478"/>
          <ac:grpSpMkLst>
            <pc:docMk/>
            <pc:sldMk cId="718899078" sldId="387"/>
            <ac:grpSpMk id="78" creationId="{F0560C6E-5AA7-4710-9167-7FFE781AF687}"/>
          </ac:grpSpMkLst>
        </pc:grp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6" creationId="{CD1A1D9D-30C2-4E2F-A1D7-A3CBA87399B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" creationId="{22139042-D025-4ECE-82BE-9D7622F836A5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27" creationId="{B9A58314-B7CC-4DB1-9194-4772E619E20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28" creationId="{51D7A879-6503-4F2D-958E-50C8F185FA3C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31" creationId="{81D2063C-5D5B-448B-99B6-74F9EB0CBC27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33" creationId="{39E1A59B-4B86-4844-BD67-3212BDAAABE9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34" creationId="{90B8866F-F906-4FAF-BFAE-B87497697003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68" creationId="{D552AD6D-20C7-41A2-85C9-8E6DF376AAD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73" creationId="{641ECCD8-2699-41F2-8349-6972CF65F724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76" creationId="{5E36FDCC-3816-4AEC-964F-EB1DEABF99D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80" creationId="{E8BC9417-0551-424F-9E86-F8DAB9A077A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81" creationId="{F4C32908-A286-49A6-A086-81301BE6BAE1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83" creationId="{9C233AFF-815D-4EDF-8400-C0A3F07655BD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86" creationId="{B94D08CB-9D1F-4F6A-B374-464ABE61D538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87" creationId="{6DD4BE5A-9495-404B-B997-E15D63CA8718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97" creationId="{ADC7AB42-0D73-4F96-B6D8-4A8167CC5155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98" creationId="{2EBE36C2-426E-4852-8430-8ECD38B734C9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99" creationId="{78AF66D6-C308-4A2B-A294-926777356DDB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0" creationId="{02B6F151-1F41-4AF3-B639-3C35CA27914A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1" creationId="{857FF17E-FFE0-4997-85BC-69069B3A0BA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2" creationId="{F439BFD1-1952-4287-B1D4-24408EF5C2E3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3" creationId="{C12D89DD-C8EC-4BC8-9955-7D56670E9518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4" creationId="{D84EB82E-2864-43A5-B6AA-AD3C76A796B9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5" creationId="{9BF684EE-D214-44F8-8CDC-EC799BE1C808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6" creationId="{653F4EA8-DE71-44A0-B59B-B83073EDA11A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7" creationId="{1F08849C-6FF7-4706-B53D-6D8E968CDDB7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8" creationId="{77B337FC-0B0D-4624-907C-5C21C0E7AB5B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09" creationId="{6BA88092-B837-4FD7-ACBE-238F1FD7553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0" creationId="{8C6420B1-81FF-475A-ACC1-CF65E842C54F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1" creationId="{33540A8B-3031-4461-8386-6789611BDDE3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2" creationId="{94CF7C0F-1336-44AF-8E6B-AE853A6DBC35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3" creationId="{1914BE94-D011-4025-95D9-E5C9BF0F882F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4" creationId="{4738C871-7F62-484E-9637-522C944D7322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5" creationId="{C781CA14-02ED-4417-A947-A73F4987118B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6" creationId="{BB0DA3E3-0350-4535-A63E-E504D085B56A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7" creationId="{FFF2DB3C-B1F0-46CB-8252-E153D5995B51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8" creationId="{CB16BDEA-9FD8-461C-9C59-544DB592F7F9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19" creationId="{5D576F2B-FD83-4319-8440-1225097A37B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20" creationId="{AFF44DB6-CA96-4BCC-92ED-534128B98A54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21" creationId="{83B38280-F2D6-4D0D-BE64-DA0770565D95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22" creationId="{43CC0A5D-E8C4-4C8B-B965-DD140705CD7B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23" creationId="{888B0056-4797-48C4-B8FB-1D3E6781552F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24" creationId="{2BD9089D-8C01-42EC-BACE-20A5386EB7EB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48" creationId="{6FC58C6A-A641-4F64-B10D-F55D20350C74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49" creationId="{FD307A5A-5559-4AB4-9E0D-DE2446E186C6}"/>
          </ac:graphicFrameMkLst>
        </pc:graphicFrameChg>
        <pc:graphicFrameChg chg="del">
          <ac:chgData name="Rachael Green" userId="89c6f63e-7657-4ad0-8dd4-6f0c32cf62df" providerId="ADAL" clId="{1FCAF644-D838-4E86-BF84-E047E28AC1C0}" dt="2020-05-19T08:14:59.402" v="1" actId="478"/>
          <ac:graphicFrameMkLst>
            <pc:docMk/>
            <pc:sldMk cId="718899078" sldId="387"/>
            <ac:graphicFrameMk id="151" creationId="{CF08DA05-7DD7-4747-A956-80816EB01D29}"/>
          </ac:graphicFrameMkLst>
        </pc:graphicFrameChg>
        <pc:cxnChg chg="del">
          <ac:chgData name="Rachael Green" userId="89c6f63e-7657-4ad0-8dd4-6f0c32cf62df" providerId="ADAL" clId="{1FCAF644-D838-4E86-BF84-E047E28AC1C0}" dt="2020-05-19T08:14:59.402" v="1" actId="478"/>
          <ac:cxnSpMkLst>
            <pc:docMk/>
            <pc:sldMk cId="718899078" sldId="387"/>
            <ac:cxnSpMk id="91" creationId="{877B9530-8BC4-4909-AA5C-2B315B6238A4}"/>
          </ac:cxnSpMkLst>
        </pc:cxnChg>
        <pc:cxnChg chg="del">
          <ac:chgData name="Rachael Green" userId="89c6f63e-7657-4ad0-8dd4-6f0c32cf62df" providerId="ADAL" clId="{1FCAF644-D838-4E86-BF84-E047E28AC1C0}" dt="2020-05-19T08:14:59.402" v="1" actId="478"/>
          <ac:cxnSpMkLst>
            <pc:docMk/>
            <pc:sldMk cId="718899078" sldId="387"/>
            <ac:cxnSpMk id="96" creationId="{1D4B8B06-9DC7-46DA-9173-E3C71FFAE69E}"/>
          </ac:cxnSpMkLst>
        </pc:cxnChg>
      </pc:sldChg>
      <pc:sldChg chg="add del">
        <pc:chgData name="Rachael Green" userId="89c6f63e-7657-4ad0-8dd4-6f0c32cf62df" providerId="ADAL" clId="{1FCAF644-D838-4E86-BF84-E047E28AC1C0}" dt="2020-05-19T08:17:30.559" v="38" actId="47"/>
        <pc:sldMkLst>
          <pc:docMk/>
          <pc:sldMk cId="4257989268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2C92EC-B949-4805-873F-688A417A487F}"/>
              </a:ext>
            </a:extLst>
          </p:cNvPr>
          <p:cNvSpPr txBox="1"/>
          <p:nvPr/>
        </p:nvSpPr>
        <p:spPr>
          <a:xfrm>
            <a:off x="3138644" y="4467557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FE220ED-5720-487C-A636-4538ED0E73B2}"/>
              </a:ext>
            </a:extLst>
          </p:cNvPr>
          <p:cNvSpPr txBox="1"/>
          <p:nvPr/>
        </p:nvSpPr>
        <p:spPr>
          <a:xfrm>
            <a:off x="3534884" y="4467557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8783528-7FBB-483F-A812-71D59CEFD1C8}"/>
              </a:ext>
            </a:extLst>
          </p:cNvPr>
          <p:cNvSpPr txBox="1"/>
          <p:nvPr/>
        </p:nvSpPr>
        <p:spPr>
          <a:xfrm>
            <a:off x="4327364" y="446783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2246FEA-3C24-4243-9BFD-8A6B4360A2DF}"/>
              </a:ext>
            </a:extLst>
          </p:cNvPr>
          <p:cNvSpPr txBox="1"/>
          <p:nvPr/>
        </p:nvSpPr>
        <p:spPr>
          <a:xfrm>
            <a:off x="4327364" y="418081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08D15E-F635-42F2-979B-05CDC13A4C6A}"/>
              </a:ext>
            </a:extLst>
          </p:cNvPr>
          <p:cNvSpPr txBox="1"/>
          <p:nvPr/>
        </p:nvSpPr>
        <p:spPr>
          <a:xfrm>
            <a:off x="2744944" y="567687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37C78FD-AF0B-4233-B119-396AE49EE962}"/>
              </a:ext>
            </a:extLst>
          </p:cNvPr>
          <p:cNvSpPr txBox="1"/>
          <p:nvPr/>
        </p:nvSpPr>
        <p:spPr>
          <a:xfrm>
            <a:off x="2744944" y="538985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9A66C72-587F-4C2A-933C-3D5449543CBA}"/>
              </a:ext>
            </a:extLst>
          </p:cNvPr>
          <p:cNvSpPr txBox="1"/>
          <p:nvPr/>
        </p:nvSpPr>
        <p:spPr>
          <a:xfrm>
            <a:off x="3138644" y="567687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53AEB1C-00BE-43F7-97CA-44C27B0B060A}"/>
              </a:ext>
            </a:extLst>
          </p:cNvPr>
          <p:cNvSpPr txBox="1"/>
          <p:nvPr/>
        </p:nvSpPr>
        <p:spPr>
          <a:xfrm>
            <a:off x="3534884" y="567687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FB022D8-7012-4B31-B721-315E5EFE6D3E}"/>
              </a:ext>
            </a:extLst>
          </p:cNvPr>
          <p:cNvSpPr txBox="1"/>
          <p:nvPr/>
        </p:nvSpPr>
        <p:spPr>
          <a:xfrm>
            <a:off x="3931124" y="5676874"/>
            <a:ext cx="219600" cy="219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99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FF3A36-BFCB-4F89-A17C-7F3497542FDC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86144f90-c7b6-48d0-aae5-f5e9e48cc3df"/>
    <ds:schemaRef ds:uri="http://purl.org/dc/terms/"/>
    <ds:schemaRef ds:uri="0f0ae0ff-29c4-4766-b250-c1a9bee8d43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Add 2 or More Fractions Worksheet</dc:title>
  <dc:creator>Sian Stebbings</dc:creator>
  <cp:lastModifiedBy>Rach Green</cp:lastModifiedBy>
  <cp:revision>2</cp:revision>
  <dcterms:created xsi:type="dcterms:W3CDTF">2018-10-23T11:51:23Z</dcterms:created>
  <dcterms:modified xsi:type="dcterms:W3CDTF">2020-05-19T08:17:39Z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