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385" r:id="rId5"/>
    <p:sldId id="388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FF9300"/>
    <a:srgbClr val="595959"/>
    <a:srgbClr val="FF0000"/>
    <a:srgbClr val="FF9933"/>
    <a:srgbClr val="6699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07CB6D-E741-4E3B-BDD6-E168F168B383}" v="15" dt="2020-12-18T12:00:05.4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>
        <p:scale>
          <a:sx n="68" d="100"/>
          <a:sy n="68" d="100"/>
        </p:scale>
        <p:origin x="1800" y="-1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Wilson" userId="f09feafc-2bf4-43d3-95bb-2fc22e202ead" providerId="ADAL" clId="{9607CB6D-E741-4E3B-BDD6-E168F168B383}"/>
    <pc:docChg chg="undo custSel addSld delSld modSld">
      <pc:chgData name="Laura Wilson" userId="f09feafc-2bf4-43d3-95bb-2fc22e202ead" providerId="ADAL" clId="{9607CB6D-E741-4E3B-BDD6-E168F168B383}" dt="2020-12-18T12:00:05.439" v="148"/>
      <pc:docMkLst>
        <pc:docMk/>
      </pc:docMkLst>
      <pc:sldChg chg="addSp delSp modSp mod setBg">
        <pc:chgData name="Laura Wilson" userId="f09feafc-2bf4-43d3-95bb-2fc22e202ead" providerId="ADAL" clId="{9607CB6D-E741-4E3B-BDD6-E168F168B383}" dt="2020-12-18T11:59:59.365" v="147" actId="20577"/>
        <pc:sldMkLst>
          <pc:docMk/>
          <pc:sldMk cId="4109944685" sldId="385"/>
        </pc:sldMkLst>
        <pc:spChg chg="del">
          <ac:chgData name="Laura Wilson" userId="f09feafc-2bf4-43d3-95bb-2fc22e202ead" providerId="ADAL" clId="{9607CB6D-E741-4E3B-BDD6-E168F168B383}" dt="2020-12-18T11:58:13.164" v="110" actId="478"/>
          <ac:spMkLst>
            <pc:docMk/>
            <pc:sldMk cId="4109944685" sldId="385"/>
            <ac:spMk id="2" creationId="{24C23906-6A30-4EDD-BCFF-27B329FC0FE2}"/>
          </ac:spMkLst>
        </pc:spChg>
        <pc:spChg chg="del">
          <ac:chgData name="Laura Wilson" userId="f09feafc-2bf4-43d3-95bb-2fc22e202ead" providerId="ADAL" clId="{9607CB6D-E741-4E3B-BDD6-E168F168B383}" dt="2020-12-18T11:58:13.164" v="110" actId="478"/>
          <ac:spMkLst>
            <pc:docMk/>
            <pc:sldMk cId="4109944685" sldId="385"/>
            <ac:spMk id="3" creationId="{743B216B-034F-4B2C-9BDC-4EB0CB510DBA}"/>
          </ac:spMkLst>
        </pc:spChg>
        <pc:spChg chg="add mod">
          <ac:chgData name="Laura Wilson" userId="f09feafc-2bf4-43d3-95bb-2fc22e202ead" providerId="ADAL" clId="{9607CB6D-E741-4E3B-BDD6-E168F168B383}" dt="2020-12-18T11:59:47.330" v="137" actId="1076"/>
          <ac:spMkLst>
            <pc:docMk/>
            <pc:sldMk cId="4109944685" sldId="385"/>
            <ac:spMk id="5" creationId="{CC31DBA1-172A-411B-98FB-A11F710D8122}"/>
          </ac:spMkLst>
        </pc:spChg>
        <pc:spChg chg="del">
          <ac:chgData name="Laura Wilson" userId="f09feafc-2bf4-43d3-95bb-2fc22e202ead" providerId="ADAL" clId="{9607CB6D-E741-4E3B-BDD6-E168F168B383}" dt="2020-12-18T11:58:13.164" v="110" actId="478"/>
          <ac:spMkLst>
            <pc:docMk/>
            <pc:sldMk cId="4109944685" sldId="385"/>
            <ac:spMk id="10" creationId="{203A7004-CF31-4C12-BE8E-ECA179054816}"/>
          </ac:spMkLst>
        </pc:spChg>
        <pc:spChg chg="del">
          <ac:chgData name="Laura Wilson" userId="f09feafc-2bf4-43d3-95bb-2fc22e202ead" providerId="ADAL" clId="{9607CB6D-E741-4E3B-BDD6-E168F168B383}" dt="2020-12-18T11:58:13.164" v="110" actId="478"/>
          <ac:spMkLst>
            <pc:docMk/>
            <pc:sldMk cId="4109944685" sldId="385"/>
            <ac:spMk id="12" creationId="{4F3BBF11-65B5-4311-8B34-31D41EFA1B22}"/>
          </ac:spMkLst>
        </pc:spChg>
        <pc:spChg chg="del mod">
          <ac:chgData name="Laura Wilson" userId="f09feafc-2bf4-43d3-95bb-2fc22e202ead" providerId="ADAL" clId="{9607CB6D-E741-4E3B-BDD6-E168F168B383}" dt="2020-12-18T11:58:13.164" v="110" actId="478"/>
          <ac:spMkLst>
            <pc:docMk/>
            <pc:sldMk cId="4109944685" sldId="385"/>
            <ac:spMk id="13" creationId="{74CDED24-984F-422C-8A14-5CBE0E6FC37E}"/>
          </ac:spMkLst>
        </pc:spChg>
        <pc:spChg chg="del mod">
          <ac:chgData name="Laura Wilson" userId="f09feafc-2bf4-43d3-95bb-2fc22e202ead" providerId="ADAL" clId="{9607CB6D-E741-4E3B-BDD6-E168F168B383}" dt="2020-12-18T11:58:13.164" v="110" actId="478"/>
          <ac:spMkLst>
            <pc:docMk/>
            <pc:sldMk cId="4109944685" sldId="385"/>
            <ac:spMk id="14" creationId="{CD5D8545-7236-407D-BFAD-0C1F99EF0C33}"/>
          </ac:spMkLst>
        </pc:spChg>
        <pc:spChg chg="del mod">
          <ac:chgData name="Laura Wilson" userId="f09feafc-2bf4-43d3-95bb-2fc22e202ead" providerId="ADAL" clId="{9607CB6D-E741-4E3B-BDD6-E168F168B383}" dt="2020-12-18T11:58:13.164" v="110" actId="478"/>
          <ac:spMkLst>
            <pc:docMk/>
            <pc:sldMk cId="4109944685" sldId="385"/>
            <ac:spMk id="15" creationId="{23998D4A-F59A-4027-AB84-5B0DE6CD33EA}"/>
          </ac:spMkLst>
        </pc:spChg>
        <pc:spChg chg="del">
          <ac:chgData name="Laura Wilson" userId="f09feafc-2bf4-43d3-95bb-2fc22e202ead" providerId="ADAL" clId="{9607CB6D-E741-4E3B-BDD6-E168F168B383}" dt="2020-12-18T11:58:13.164" v="110" actId="478"/>
          <ac:spMkLst>
            <pc:docMk/>
            <pc:sldMk cId="4109944685" sldId="385"/>
            <ac:spMk id="35" creationId="{1D1102CD-6BEA-440D-AC11-DD9FB44CFB79}"/>
          </ac:spMkLst>
        </pc:spChg>
        <pc:spChg chg="del">
          <ac:chgData name="Laura Wilson" userId="f09feafc-2bf4-43d3-95bb-2fc22e202ead" providerId="ADAL" clId="{9607CB6D-E741-4E3B-BDD6-E168F168B383}" dt="2020-12-18T11:58:13.164" v="110" actId="478"/>
          <ac:spMkLst>
            <pc:docMk/>
            <pc:sldMk cId="4109944685" sldId="385"/>
            <ac:spMk id="36" creationId="{B8E0C11E-7011-4143-98DC-5FA648D93A85}"/>
          </ac:spMkLst>
        </pc:spChg>
        <pc:spChg chg="del">
          <ac:chgData name="Laura Wilson" userId="f09feafc-2bf4-43d3-95bb-2fc22e202ead" providerId="ADAL" clId="{9607CB6D-E741-4E3B-BDD6-E168F168B383}" dt="2020-12-18T11:52:33.508" v="4" actId="478"/>
          <ac:spMkLst>
            <pc:docMk/>
            <pc:sldMk cId="4109944685" sldId="385"/>
            <ac:spMk id="37" creationId="{2D39559A-A5F8-4516-A9FF-AD4ABDB1A6A1}"/>
          </ac:spMkLst>
        </pc:spChg>
        <pc:spChg chg="del">
          <ac:chgData name="Laura Wilson" userId="f09feafc-2bf4-43d3-95bb-2fc22e202ead" providerId="ADAL" clId="{9607CB6D-E741-4E3B-BDD6-E168F168B383}" dt="2020-12-18T11:52:33.508" v="4" actId="478"/>
          <ac:spMkLst>
            <pc:docMk/>
            <pc:sldMk cId="4109944685" sldId="385"/>
            <ac:spMk id="38" creationId="{D65D66E9-16BD-41DF-97DA-6FAC1DE3FCA0}"/>
          </ac:spMkLst>
        </pc:spChg>
        <pc:spChg chg="del">
          <ac:chgData name="Laura Wilson" userId="f09feafc-2bf4-43d3-95bb-2fc22e202ead" providerId="ADAL" clId="{9607CB6D-E741-4E3B-BDD6-E168F168B383}" dt="2020-12-18T11:52:30.480" v="2" actId="478"/>
          <ac:spMkLst>
            <pc:docMk/>
            <pc:sldMk cId="4109944685" sldId="385"/>
            <ac:spMk id="42" creationId="{D484C15F-136B-425D-937D-67B7DD0838A0}"/>
          </ac:spMkLst>
        </pc:spChg>
        <pc:spChg chg="add mod">
          <ac:chgData name="Laura Wilson" userId="f09feafc-2bf4-43d3-95bb-2fc22e202ead" providerId="ADAL" clId="{9607CB6D-E741-4E3B-BDD6-E168F168B383}" dt="2020-12-18T11:59:54.460" v="138" actId="571"/>
          <ac:spMkLst>
            <pc:docMk/>
            <pc:sldMk cId="4109944685" sldId="385"/>
            <ac:spMk id="43" creationId="{2106C3D5-CE1C-4E6A-AFA9-22B0080B7EA8}"/>
          </ac:spMkLst>
        </pc:spChg>
        <pc:spChg chg="add mod">
          <ac:chgData name="Laura Wilson" userId="f09feafc-2bf4-43d3-95bb-2fc22e202ead" providerId="ADAL" clId="{9607CB6D-E741-4E3B-BDD6-E168F168B383}" dt="2020-12-18T11:59:59.365" v="147" actId="20577"/>
          <ac:spMkLst>
            <pc:docMk/>
            <pc:sldMk cId="4109944685" sldId="385"/>
            <ac:spMk id="44" creationId="{688752ED-A68E-4976-9022-DB644E449761}"/>
          </ac:spMkLst>
        </pc:spChg>
        <pc:spChg chg="del">
          <ac:chgData name="Laura Wilson" userId="f09feafc-2bf4-43d3-95bb-2fc22e202ead" providerId="ADAL" clId="{9607CB6D-E741-4E3B-BDD6-E168F168B383}" dt="2020-12-18T11:58:13.164" v="110" actId="478"/>
          <ac:spMkLst>
            <pc:docMk/>
            <pc:sldMk cId="4109944685" sldId="385"/>
            <ac:spMk id="49" creationId="{4F9F1698-FFD8-456D-BCE6-EED5A3990C68}"/>
          </ac:spMkLst>
        </pc:spChg>
        <pc:spChg chg="del">
          <ac:chgData name="Laura Wilson" userId="f09feafc-2bf4-43d3-95bb-2fc22e202ead" providerId="ADAL" clId="{9607CB6D-E741-4E3B-BDD6-E168F168B383}" dt="2020-12-18T11:58:13.164" v="110" actId="478"/>
          <ac:spMkLst>
            <pc:docMk/>
            <pc:sldMk cId="4109944685" sldId="385"/>
            <ac:spMk id="50" creationId="{11713677-8168-49CC-8AD4-69E81A5902BB}"/>
          </ac:spMkLst>
        </pc:spChg>
        <pc:spChg chg="del">
          <ac:chgData name="Laura Wilson" userId="f09feafc-2bf4-43d3-95bb-2fc22e202ead" providerId="ADAL" clId="{9607CB6D-E741-4E3B-BDD6-E168F168B383}" dt="2020-12-18T11:58:13.164" v="110" actId="478"/>
          <ac:spMkLst>
            <pc:docMk/>
            <pc:sldMk cId="4109944685" sldId="385"/>
            <ac:spMk id="51" creationId="{C3909D4E-8091-42DB-A5F1-C33A7A42A018}"/>
          </ac:spMkLst>
        </pc:spChg>
        <pc:spChg chg="del">
          <ac:chgData name="Laura Wilson" userId="f09feafc-2bf4-43d3-95bb-2fc22e202ead" providerId="ADAL" clId="{9607CB6D-E741-4E3B-BDD6-E168F168B383}" dt="2020-12-18T11:58:13.164" v="110" actId="478"/>
          <ac:spMkLst>
            <pc:docMk/>
            <pc:sldMk cId="4109944685" sldId="385"/>
            <ac:spMk id="118" creationId="{F416A688-1A7B-4F27-AFB7-86CAA1C93C91}"/>
          </ac:spMkLst>
        </pc:spChg>
        <pc:spChg chg="del">
          <ac:chgData name="Laura Wilson" userId="f09feafc-2bf4-43d3-95bb-2fc22e202ead" providerId="ADAL" clId="{9607CB6D-E741-4E3B-BDD6-E168F168B383}" dt="2020-12-18T11:58:13.164" v="110" actId="478"/>
          <ac:spMkLst>
            <pc:docMk/>
            <pc:sldMk cId="4109944685" sldId="385"/>
            <ac:spMk id="225" creationId="{BDF1DD56-1BAF-4B1A-AD3E-EF2B628D9FE4}"/>
          </ac:spMkLst>
        </pc:spChg>
        <pc:grpChg chg="del">
          <ac:chgData name="Laura Wilson" userId="f09feafc-2bf4-43d3-95bb-2fc22e202ead" providerId="ADAL" clId="{9607CB6D-E741-4E3B-BDD6-E168F168B383}" dt="2020-12-18T11:58:13.164" v="110" actId="478"/>
          <ac:grpSpMkLst>
            <pc:docMk/>
            <pc:sldMk cId="4109944685" sldId="385"/>
            <ac:grpSpMk id="7" creationId="{76E645BE-43D0-4DE1-BADB-F7003EEAB1F3}"/>
          </ac:grpSpMkLst>
        </pc:grpChg>
        <pc:grpChg chg="del">
          <ac:chgData name="Laura Wilson" userId="f09feafc-2bf4-43d3-95bb-2fc22e202ead" providerId="ADAL" clId="{9607CB6D-E741-4E3B-BDD6-E168F168B383}" dt="2020-12-18T11:58:13.164" v="110" actId="478"/>
          <ac:grpSpMkLst>
            <pc:docMk/>
            <pc:sldMk cId="4109944685" sldId="385"/>
            <ac:grpSpMk id="72" creationId="{A9B17414-C6DD-4930-9EE1-1E22783627AF}"/>
          </ac:grpSpMkLst>
        </pc:grpChg>
        <pc:graphicFrameChg chg="add del mod">
          <ac:chgData name="Laura Wilson" userId="f09feafc-2bf4-43d3-95bb-2fc22e202ead" providerId="ADAL" clId="{9607CB6D-E741-4E3B-BDD6-E168F168B383}" dt="2020-12-18T11:58:57.722" v="121"/>
          <ac:graphicFrameMkLst>
            <pc:docMk/>
            <pc:sldMk cId="4109944685" sldId="385"/>
            <ac:graphicFrameMk id="4" creationId="{09DB904A-9EE3-48E6-9F63-24CF8C12C7AA}"/>
          </ac:graphicFrameMkLst>
        </pc:graphicFrameChg>
        <pc:graphicFrameChg chg="del">
          <ac:chgData name="Laura Wilson" userId="f09feafc-2bf4-43d3-95bb-2fc22e202ead" providerId="ADAL" clId="{9607CB6D-E741-4E3B-BDD6-E168F168B383}" dt="2020-12-18T11:58:13.164" v="110" actId="478"/>
          <ac:graphicFrameMkLst>
            <pc:docMk/>
            <pc:sldMk cId="4109944685" sldId="385"/>
            <ac:graphicFrameMk id="16" creationId="{9684052F-7C14-4F2D-916E-5C3E69BF3101}"/>
          </ac:graphicFrameMkLst>
        </pc:graphicFrameChg>
        <pc:graphicFrameChg chg="del modGraphic">
          <ac:chgData name="Laura Wilson" userId="f09feafc-2bf4-43d3-95bb-2fc22e202ead" providerId="ADAL" clId="{9607CB6D-E741-4E3B-BDD6-E168F168B383}" dt="2020-12-18T11:58:13.164" v="110" actId="478"/>
          <ac:graphicFrameMkLst>
            <pc:docMk/>
            <pc:sldMk cId="4109944685" sldId="385"/>
            <ac:graphicFrameMk id="17" creationId="{69CACD50-0FDD-4B9C-904F-4D0C28C92F8E}"/>
          </ac:graphicFrameMkLst>
        </pc:graphicFrameChg>
        <pc:graphicFrameChg chg="del modGraphic">
          <ac:chgData name="Laura Wilson" userId="f09feafc-2bf4-43d3-95bb-2fc22e202ead" providerId="ADAL" clId="{9607CB6D-E741-4E3B-BDD6-E168F168B383}" dt="2020-12-18T11:58:13.164" v="110" actId="478"/>
          <ac:graphicFrameMkLst>
            <pc:docMk/>
            <pc:sldMk cId="4109944685" sldId="385"/>
            <ac:graphicFrameMk id="34" creationId="{D6D507B2-B1D1-4E57-90A0-4726B07D3A06}"/>
          </ac:graphicFrameMkLst>
        </pc:graphicFrameChg>
        <pc:graphicFrameChg chg="del modGraphic">
          <ac:chgData name="Laura Wilson" userId="f09feafc-2bf4-43d3-95bb-2fc22e202ead" providerId="ADAL" clId="{9607CB6D-E741-4E3B-BDD6-E168F168B383}" dt="2020-12-18T11:58:13.164" v="110" actId="478"/>
          <ac:graphicFrameMkLst>
            <pc:docMk/>
            <pc:sldMk cId="4109944685" sldId="385"/>
            <ac:graphicFrameMk id="41" creationId="{E29B27C4-C26B-4A0D-8450-77EF046FA962}"/>
          </ac:graphicFrameMkLst>
        </pc:graphicFrameChg>
        <pc:graphicFrameChg chg="del modGraphic">
          <ac:chgData name="Laura Wilson" userId="f09feafc-2bf4-43d3-95bb-2fc22e202ead" providerId="ADAL" clId="{9607CB6D-E741-4E3B-BDD6-E168F168B383}" dt="2020-12-18T11:58:13.164" v="110" actId="478"/>
          <ac:graphicFrameMkLst>
            <pc:docMk/>
            <pc:sldMk cId="4109944685" sldId="385"/>
            <ac:graphicFrameMk id="48" creationId="{75B58088-8504-4CBB-A8F2-851F3F14BB50}"/>
          </ac:graphicFrameMkLst>
        </pc:graphicFrameChg>
        <pc:picChg chg="del">
          <ac:chgData name="Laura Wilson" userId="f09feafc-2bf4-43d3-95bb-2fc22e202ead" providerId="ADAL" clId="{9607CB6D-E741-4E3B-BDD6-E168F168B383}" dt="2020-12-18T11:52:31.676" v="3" actId="478"/>
          <ac:picMkLst>
            <pc:docMk/>
            <pc:sldMk cId="4109944685" sldId="385"/>
            <ac:picMk id="5" creationId="{A054AF68-78FF-4151-AD3B-56F89BB967A5}"/>
          </ac:picMkLst>
        </pc:picChg>
        <pc:picChg chg="del">
          <ac:chgData name="Laura Wilson" userId="f09feafc-2bf4-43d3-95bb-2fc22e202ead" providerId="ADAL" clId="{9607CB6D-E741-4E3B-BDD6-E168F168B383}" dt="2020-12-18T11:58:13.164" v="110" actId="478"/>
          <ac:picMkLst>
            <pc:docMk/>
            <pc:sldMk cId="4109944685" sldId="385"/>
            <ac:picMk id="9" creationId="{FA03801F-2D46-44FC-9236-739ABEA06012}"/>
          </ac:picMkLst>
        </pc:picChg>
        <pc:picChg chg="del">
          <ac:chgData name="Laura Wilson" userId="f09feafc-2bf4-43d3-95bb-2fc22e202ead" providerId="ADAL" clId="{9607CB6D-E741-4E3B-BDD6-E168F168B383}" dt="2020-12-18T11:58:13.164" v="110" actId="478"/>
          <ac:picMkLst>
            <pc:docMk/>
            <pc:sldMk cId="4109944685" sldId="385"/>
            <ac:picMk id="25" creationId="{2F7E2DC6-7438-4BD1-B21C-C035030C7E79}"/>
          </ac:picMkLst>
        </pc:picChg>
        <pc:picChg chg="del">
          <ac:chgData name="Laura Wilson" userId="f09feafc-2bf4-43d3-95bb-2fc22e202ead" providerId="ADAL" clId="{9607CB6D-E741-4E3B-BDD6-E168F168B383}" dt="2020-12-18T11:58:13.164" v="110" actId="478"/>
          <ac:picMkLst>
            <pc:docMk/>
            <pc:sldMk cId="4109944685" sldId="385"/>
            <ac:picMk id="27" creationId="{3F6E2897-A9E6-4322-ACE6-293963BB00B1}"/>
          </ac:picMkLst>
        </pc:picChg>
        <pc:picChg chg="del">
          <ac:chgData name="Laura Wilson" userId="f09feafc-2bf4-43d3-95bb-2fc22e202ead" providerId="ADAL" clId="{9607CB6D-E741-4E3B-BDD6-E168F168B383}" dt="2020-12-18T11:58:13.164" v="110" actId="478"/>
          <ac:picMkLst>
            <pc:docMk/>
            <pc:sldMk cId="4109944685" sldId="385"/>
            <ac:picMk id="28" creationId="{2D731926-0D29-4DA6-8FC3-052AC02D6750}"/>
          </ac:picMkLst>
        </pc:picChg>
        <pc:picChg chg="del">
          <ac:chgData name="Laura Wilson" userId="f09feafc-2bf4-43d3-95bb-2fc22e202ead" providerId="ADAL" clId="{9607CB6D-E741-4E3B-BDD6-E168F168B383}" dt="2020-12-18T11:58:13.164" v="110" actId="478"/>
          <ac:picMkLst>
            <pc:docMk/>
            <pc:sldMk cId="4109944685" sldId="385"/>
            <ac:picMk id="29" creationId="{7E76C1A3-72BB-4436-ADEE-E1B0B66C09A8}"/>
          </ac:picMkLst>
        </pc:picChg>
        <pc:picChg chg="del">
          <ac:chgData name="Laura Wilson" userId="f09feafc-2bf4-43d3-95bb-2fc22e202ead" providerId="ADAL" clId="{9607CB6D-E741-4E3B-BDD6-E168F168B383}" dt="2020-12-18T11:58:13.164" v="110" actId="478"/>
          <ac:picMkLst>
            <pc:docMk/>
            <pc:sldMk cId="4109944685" sldId="385"/>
            <ac:picMk id="31" creationId="{A0294AC9-E6A1-4FF0-8779-04011DDF228B}"/>
          </ac:picMkLst>
        </pc:picChg>
        <pc:picChg chg="del">
          <ac:chgData name="Laura Wilson" userId="f09feafc-2bf4-43d3-95bb-2fc22e202ead" providerId="ADAL" clId="{9607CB6D-E741-4E3B-BDD6-E168F168B383}" dt="2020-12-18T11:52:33.508" v="4" actId="478"/>
          <ac:picMkLst>
            <pc:docMk/>
            <pc:sldMk cId="4109944685" sldId="385"/>
            <ac:picMk id="44" creationId="{9DD0C9D9-106E-4AEF-9A13-1389FC73CB0A}"/>
          </ac:picMkLst>
        </pc:picChg>
        <pc:picChg chg="del">
          <ac:chgData name="Laura Wilson" userId="f09feafc-2bf4-43d3-95bb-2fc22e202ead" providerId="ADAL" clId="{9607CB6D-E741-4E3B-BDD6-E168F168B383}" dt="2020-12-18T11:52:33.508" v="4" actId="478"/>
          <ac:picMkLst>
            <pc:docMk/>
            <pc:sldMk cId="4109944685" sldId="385"/>
            <ac:picMk id="45" creationId="{5CE65736-B4EA-4A76-BF63-F90C077C4144}"/>
          </ac:picMkLst>
        </pc:picChg>
        <pc:picChg chg="del">
          <ac:chgData name="Laura Wilson" userId="f09feafc-2bf4-43d3-95bb-2fc22e202ead" providerId="ADAL" clId="{9607CB6D-E741-4E3B-BDD6-E168F168B383}" dt="2020-12-18T11:52:30.480" v="2" actId="478"/>
          <ac:picMkLst>
            <pc:docMk/>
            <pc:sldMk cId="4109944685" sldId="385"/>
            <ac:picMk id="46" creationId="{CFD28FD5-C76E-4714-9B39-1C0900BAD1C0}"/>
          </ac:picMkLst>
        </pc:picChg>
        <pc:picChg chg="del">
          <ac:chgData name="Laura Wilson" userId="f09feafc-2bf4-43d3-95bb-2fc22e202ead" providerId="ADAL" clId="{9607CB6D-E741-4E3B-BDD6-E168F168B383}" dt="2020-12-18T11:58:13.164" v="110" actId="478"/>
          <ac:picMkLst>
            <pc:docMk/>
            <pc:sldMk cId="4109944685" sldId="385"/>
            <ac:picMk id="64" creationId="{A7E293A3-7BA0-4140-8BCD-36F3E97B4059}"/>
          </ac:picMkLst>
        </pc:picChg>
        <pc:picChg chg="del">
          <ac:chgData name="Laura Wilson" userId="f09feafc-2bf4-43d3-95bb-2fc22e202ead" providerId="ADAL" clId="{9607CB6D-E741-4E3B-BDD6-E168F168B383}" dt="2020-12-18T11:58:13.164" v="110" actId="478"/>
          <ac:picMkLst>
            <pc:docMk/>
            <pc:sldMk cId="4109944685" sldId="385"/>
            <ac:picMk id="65" creationId="{2C377153-A3A2-4594-B8E5-9E0BD762285F}"/>
          </ac:picMkLst>
        </pc:picChg>
        <pc:picChg chg="del">
          <ac:chgData name="Laura Wilson" userId="f09feafc-2bf4-43d3-95bb-2fc22e202ead" providerId="ADAL" clId="{9607CB6D-E741-4E3B-BDD6-E168F168B383}" dt="2020-12-18T11:58:13.164" v="110" actId="478"/>
          <ac:picMkLst>
            <pc:docMk/>
            <pc:sldMk cId="4109944685" sldId="385"/>
            <ac:picMk id="66" creationId="{0A8CE162-B5B6-48B6-BE87-51494F53A08F}"/>
          </ac:picMkLst>
        </pc:picChg>
        <pc:picChg chg="del">
          <ac:chgData name="Laura Wilson" userId="f09feafc-2bf4-43d3-95bb-2fc22e202ead" providerId="ADAL" clId="{9607CB6D-E741-4E3B-BDD6-E168F168B383}" dt="2020-12-18T11:58:13.164" v="110" actId="478"/>
          <ac:picMkLst>
            <pc:docMk/>
            <pc:sldMk cId="4109944685" sldId="385"/>
            <ac:picMk id="226" creationId="{229EB9BC-9D08-489F-A51B-76D481A6A6FB}"/>
          </ac:picMkLst>
        </pc:picChg>
      </pc:sldChg>
      <pc:sldChg chg="del">
        <pc:chgData name="Laura Wilson" userId="f09feafc-2bf4-43d3-95bb-2fc22e202ead" providerId="ADAL" clId="{9607CB6D-E741-4E3B-BDD6-E168F168B383}" dt="2020-12-18T11:57:37.823" v="109" actId="47"/>
        <pc:sldMkLst>
          <pc:docMk/>
          <pc:sldMk cId="4176329075" sldId="387"/>
        </pc:sldMkLst>
      </pc:sldChg>
      <pc:sldChg chg="addSp delSp modSp add mod setBg">
        <pc:chgData name="Laura Wilson" userId="f09feafc-2bf4-43d3-95bb-2fc22e202ead" providerId="ADAL" clId="{9607CB6D-E741-4E3B-BDD6-E168F168B383}" dt="2020-12-18T12:00:05.439" v="148"/>
        <pc:sldMkLst>
          <pc:docMk/>
          <pc:sldMk cId="1454491595" sldId="388"/>
        </pc:sldMkLst>
        <pc:spChg chg="del mod">
          <ac:chgData name="Laura Wilson" userId="f09feafc-2bf4-43d3-95bb-2fc22e202ead" providerId="ADAL" clId="{9607CB6D-E741-4E3B-BDD6-E168F168B383}" dt="2020-12-18T11:58:31.274" v="114" actId="478"/>
          <ac:spMkLst>
            <pc:docMk/>
            <pc:sldMk cId="1454491595" sldId="388"/>
            <ac:spMk id="2" creationId="{24C23906-6A30-4EDD-BCFF-27B329FC0FE2}"/>
          </ac:spMkLst>
        </pc:spChg>
        <pc:spChg chg="del">
          <ac:chgData name="Laura Wilson" userId="f09feafc-2bf4-43d3-95bb-2fc22e202ead" providerId="ADAL" clId="{9607CB6D-E741-4E3B-BDD6-E168F168B383}" dt="2020-12-18T11:58:31.274" v="114" actId="478"/>
          <ac:spMkLst>
            <pc:docMk/>
            <pc:sldMk cId="1454491595" sldId="388"/>
            <ac:spMk id="3" creationId="{743B216B-034F-4B2C-9BDC-4EB0CB510DBA}"/>
          </ac:spMkLst>
        </pc:spChg>
        <pc:spChg chg="del mod">
          <ac:chgData name="Laura Wilson" userId="f09feafc-2bf4-43d3-95bb-2fc22e202ead" providerId="ADAL" clId="{9607CB6D-E741-4E3B-BDD6-E168F168B383}" dt="2020-12-18T11:58:31.274" v="114" actId="478"/>
          <ac:spMkLst>
            <pc:docMk/>
            <pc:sldMk cId="1454491595" sldId="388"/>
            <ac:spMk id="10" creationId="{203A7004-CF31-4C12-BE8E-ECA179054816}"/>
          </ac:spMkLst>
        </pc:spChg>
        <pc:spChg chg="del mod">
          <ac:chgData name="Laura Wilson" userId="f09feafc-2bf4-43d3-95bb-2fc22e202ead" providerId="ADAL" clId="{9607CB6D-E741-4E3B-BDD6-E168F168B383}" dt="2020-12-18T11:58:31.274" v="114" actId="478"/>
          <ac:spMkLst>
            <pc:docMk/>
            <pc:sldMk cId="1454491595" sldId="388"/>
            <ac:spMk id="12" creationId="{4F3BBF11-65B5-4311-8B34-31D41EFA1B22}"/>
          </ac:spMkLst>
        </pc:spChg>
        <pc:spChg chg="del">
          <ac:chgData name="Laura Wilson" userId="f09feafc-2bf4-43d3-95bb-2fc22e202ead" providerId="ADAL" clId="{9607CB6D-E741-4E3B-BDD6-E168F168B383}" dt="2020-12-18T11:58:31.274" v="114" actId="478"/>
          <ac:spMkLst>
            <pc:docMk/>
            <pc:sldMk cId="1454491595" sldId="388"/>
            <ac:spMk id="13" creationId="{74CDED24-984F-422C-8A14-5CBE0E6FC37E}"/>
          </ac:spMkLst>
        </pc:spChg>
        <pc:spChg chg="del">
          <ac:chgData name="Laura Wilson" userId="f09feafc-2bf4-43d3-95bb-2fc22e202ead" providerId="ADAL" clId="{9607CB6D-E741-4E3B-BDD6-E168F168B383}" dt="2020-12-18T11:58:31.274" v="114" actId="478"/>
          <ac:spMkLst>
            <pc:docMk/>
            <pc:sldMk cId="1454491595" sldId="388"/>
            <ac:spMk id="14" creationId="{CD5D8545-7236-407D-BFAD-0C1F99EF0C33}"/>
          </ac:spMkLst>
        </pc:spChg>
        <pc:spChg chg="del">
          <ac:chgData name="Laura Wilson" userId="f09feafc-2bf4-43d3-95bb-2fc22e202ead" providerId="ADAL" clId="{9607CB6D-E741-4E3B-BDD6-E168F168B383}" dt="2020-12-18T11:58:31.274" v="114" actId="478"/>
          <ac:spMkLst>
            <pc:docMk/>
            <pc:sldMk cId="1454491595" sldId="388"/>
            <ac:spMk id="15" creationId="{23998D4A-F59A-4027-AB84-5B0DE6CD33EA}"/>
          </ac:spMkLst>
        </pc:spChg>
        <pc:spChg chg="add mod">
          <ac:chgData name="Laura Wilson" userId="f09feafc-2bf4-43d3-95bb-2fc22e202ead" providerId="ADAL" clId="{9607CB6D-E741-4E3B-BDD6-E168F168B383}" dt="2020-12-18T12:00:05.439" v="148"/>
          <ac:spMkLst>
            <pc:docMk/>
            <pc:sldMk cId="1454491595" sldId="388"/>
            <ac:spMk id="20" creationId="{5D2BF98F-39E2-46F0-8A87-B88D552C3D64}"/>
          </ac:spMkLst>
        </pc:spChg>
        <pc:spChg chg="add mod">
          <ac:chgData name="Laura Wilson" userId="f09feafc-2bf4-43d3-95bb-2fc22e202ead" providerId="ADAL" clId="{9607CB6D-E741-4E3B-BDD6-E168F168B383}" dt="2020-12-18T12:00:05.439" v="148"/>
          <ac:spMkLst>
            <pc:docMk/>
            <pc:sldMk cId="1454491595" sldId="388"/>
            <ac:spMk id="21" creationId="{42F8F175-2CCC-42BD-AD12-8C3B77CF6FCA}"/>
          </ac:spMkLst>
        </pc:spChg>
        <pc:spChg chg="add mod">
          <ac:chgData name="Laura Wilson" userId="f09feafc-2bf4-43d3-95bb-2fc22e202ead" providerId="ADAL" clId="{9607CB6D-E741-4E3B-BDD6-E168F168B383}" dt="2020-12-18T12:00:05.439" v="148"/>
          <ac:spMkLst>
            <pc:docMk/>
            <pc:sldMk cId="1454491595" sldId="388"/>
            <ac:spMk id="22" creationId="{4A8FD9D4-E045-433F-8CBB-8AF6CADC74B3}"/>
          </ac:spMkLst>
        </pc:spChg>
        <pc:spChg chg="del">
          <ac:chgData name="Laura Wilson" userId="f09feafc-2bf4-43d3-95bb-2fc22e202ead" providerId="ADAL" clId="{9607CB6D-E741-4E3B-BDD6-E168F168B383}" dt="2020-12-18T11:54:56.832" v="27" actId="478"/>
          <ac:spMkLst>
            <pc:docMk/>
            <pc:sldMk cId="1454491595" sldId="388"/>
            <ac:spMk id="35" creationId="{1D1102CD-6BEA-440D-AC11-DD9FB44CFB79}"/>
          </ac:spMkLst>
        </pc:spChg>
        <pc:spChg chg="del">
          <ac:chgData name="Laura Wilson" userId="f09feafc-2bf4-43d3-95bb-2fc22e202ead" providerId="ADAL" clId="{9607CB6D-E741-4E3B-BDD6-E168F168B383}" dt="2020-12-18T11:54:56.832" v="27" actId="478"/>
          <ac:spMkLst>
            <pc:docMk/>
            <pc:sldMk cId="1454491595" sldId="388"/>
            <ac:spMk id="36" creationId="{B8E0C11E-7011-4143-98DC-5FA648D93A85}"/>
          </ac:spMkLst>
        </pc:spChg>
        <pc:spChg chg="del mod">
          <ac:chgData name="Laura Wilson" userId="f09feafc-2bf4-43d3-95bb-2fc22e202ead" providerId="ADAL" clId="{9607CB6D-E741-4E3B-BDD6-E168F168B383}" dt="2020-12-18T11:58:31.274" v="114" actId="478"/>
          <ac:spMkLst>
            <pc:docMk/>
            <pc:sldMk cId="1454491595" sldId="388"/>
            <ac:spMk id="37" creationId="{2D39559A-A5F8-4516-A9FF-AD4ABDB1A6A1}"/>
          </ac:spMkLst>
        </pc:spChg>
        <pc:spChg chg="del mod">
          <ac:chgData name="Laura Wilson" userId="f09feafc-2bf4-43d3-95bb-2fc22e202ead" providerId="ADAL" clId="{9607CB6D-E741-4E3B-BDD6-E168F168B383}" dt="2020-12-18T11:58:31.274" v="114" actId="478"/>
          <ac:spMkLst>
            <pc:docMk/>
            <pc:sldMk cId="1454491595" sldId="388"/>
            <ac:spMk id="38" creationId="{D65D66E9-16BD-41DF-97DA-6FAC1DE3FCA0}"/>
          </ac:spMkLst>
        </pc:spChg>
        <pc:spChg chg="del mod">
          <ac:chgData name="Laura Wilson" userId="f09feafc-2bf4-43d3-95bb-2fc22e202ead" providerId="ADAL" clId="{9607CB6D-E741-4E3B-BDD6-E168F168B383}" dt="2020-12-18T11:58:31.274" v="114" actId="478"/>
          <ac:spMkLst>
            <pc:docMk/>
            <pc:sldMk cId="1454491595" sldId="388"/>
            <ac:spMk id="42" creationId="{D484C15F-136B-425D-937D-67B7DD0838A0}"/>
          </ac:spMkLst>
        </pc:spChg>
        <pc:spChg chg="del">
          <ac:chgData name="Laura Wilson" userId="f09feafc-2bf4-43d3-95bb-2fc22e202ead" providerId="ADAL" clId="{9607CB6D-E741-4E3B-BDD6-E168F168B383}" dt="2020-12-18T11:54:59.158" v="28" actId="478"/>
          <ac:spMkLst>
            <pc:docMk/>
            <pc:sldMk cId="1454491595" sldId="388"/>
            <ac:spMk id="49" creationId="{4F9F1698-FFD8-456D-BCE6-EED5A3990C68}"/>
          </ac:spMkLst>
        </pc:spChg>
        <pc:spChg chg="del">
          <ac:chgData name="Laura Wilson" userId="f09feafc-2bf4-43d3-95bb-2fc22e202ead" providerId="ADAL" clId="{9607CB6D-E741-4E3B-BDD6-E168F168B383}" dt="2020-12-18T11:54:59.158" v="28" actId="478"/>
          <ac:spMkLst>
            <pc:docMk/>
            <pc:sldMk cId="1454491595" sldId="388"/>
            <ac:spMk id="50" creationId="{11713677-8168-49CC-8AD4-69E81A5902BB}"/>
          </ac:spMkLst>
        </pc:spChg>
        <pc:spChg chg="del">
          <ac:chgData name="Laura Wilson" userId="f09feafc-2bf4-43d3-95bb-2fc22e202ead" providerId="ADAL" clId="{9607CB6D-E741-4E3B-BDD6-E168F168B383}" dt="2020-12-18T11:54:59.158" v="28" actId="478"/>
          <ac:spMkLst>
            <pc:docMk/>
            <pc:sldMk cId="1454491595" sldId="388"/>
            <ac:spMk id="51" creationId="{C3909D4E-8091-42DB-A5F1-C33A7A42A018}"/>
          </ac:spMkLst>
        </pc:spChg>
        <pc:spChg chg="del">
          <ac:chgData name="Laura Wilson" userId="f09feafc-2bf4-43d3-95bb-2fc22e202ead" providerId="ADAL" clId="{9607CB6D-E741-4E3B-BDD6-E168F168B383}" dt="2020-12-18T11:58:31.274" v="114" actId="478"/>
          <ac:spMkLst>
            <pc:docMk/>
            <pc:sldMk cId="1454491595" sldId="388"/>
            <ac:spMk id="118" creationId="{F416A688-1A7B-4F27-AFB7-86CAA1C93C91}"/>
          </ac:spMkLst>
        </pc:spChg>
        <pc:spChg chg="del">
          <ac:chgData name="Laura Wilson" userId="f09feafc-2bf4-43d3-95bb-2fc22e202ead" providerId="ADAL" clId="{9607CB6D-E741-4E3B-BDD6-E168F168B383}" dt="2020-12-18T11:58:31.274" v="114" actId="478"/>
          <ac:spMkLst>
            <pc:docMk/>
            <pc:sldMk cId="1454491595" sldId="388"/>
            <ac:spMk id="225" creationId="{BDF1DD56-1BAF-4B1A-AD3E-EF2B628D9FE4}"/>
          </ac:spMkLst>
        </pc:spChg>
        <pc:grpChg chg="del">
          <ac:chgData name="Laura Wilson" userId="f09feafc-2bf4-43d3-95bb-2fc22e202ead" providerId="ADAL" clId="{9607CB6D-E741-4E3B-BDD6-E168F168B383}" dt="2020-12-18T11:54:59.158" v="28" actId="478"/>
          <ac:grpSpMkLst>
            <pc:docMk/>
            <pc:sldMk cId="1454491595" sldId="388"/>
            <ac:grpSpMk id="7" creationId="{76E645BE-43D0-4DE1-BADB-F7003EEAB1F3}"/>
          </ac:grpSpMkLst>
        </pc:grpChg>
        <pc:grpChg chg="del">
          <ac:chgData name="Laura Wilson" userId="f09feafc-2bf4-43d3-95bb-2fc22e202ead" providerId="ADAL" clId="{9607CB6D-E741-4E3B-BDD6-E168F168B383}" dt="2020-12-18T11:54:59.158" v="28" actId="478"/>
          <ac:grpSpMkLst>
            <pc:docMk/>
            <pc:sldMk cId="1454491595" sldId="388"/>
            <ac:grpSpMk id="72" creationId="{A9B17414-C6DD-4930-9EE1-1E22783627AF}"/>
          </ac:grpSpMkLst>
        </pc:grpChg>
        <pc:graphicFrameChg chg="del">
          <ac:chgData name="Laura Wilson" userId="f09feafc-2bf4-43d3-95bb-2fc22e202ead" providerId="ADAL" clId="{9607CB6D-E741-4E3B-BDD6-E168F168B383}" dt="2020-12-18T11:55:03.928" v="29" actId="478"/>
          <ac:graphicFrameMkLst>
            <pc:docMk/>
            <pc:sldMk cId="1454491595" sldId="388"/>
            <ac:graphicFrameMk id="16" creationId="{9684052F-7C14-4F2D-916E-5C3E69BF3101}"/>
          </ac:graphicFrameMkLst>
        </pc:graphicFrameChg>
        <pc:graphicFrameChg chg="del">
          <ac:chgData name="Laura Wilson" userId="f09feafc-2bf4-43d3-95bb-2fc22e202ead" providerId="ADAL" clId="{9607CB6D-E741-4E3B-BDD6-E168F168B383}" dt="2020-12-18T11:54:59.158" v="28" actId="478"/>
          <ac:graphicFrameMkLst>
            <pc:docMk/>
            <pc:sldMk cId="1454491595" sldId="388"/>
            <ac:graphicFrameMk id="17" creationId="{69CACD50-0FDD-4B9C-904F-4D0C28C92F8E}"/>
          </ac:graphicFrameMkLst>
        </pc:graphicFrameChg>
        <pc:graphicFrameChg chg="del">
          <ac:chgData name="Laura Wilson" userId="f09feafc-2bf4-43d3-95bb-2fc22e202ead" providerId="ADAL" clId="{9607CB6D-E741-4E3B-BDD6-E168F168B383}" dt="2020-12-18T11:54:56.832" v="27" actId="478"/>
          <ac:graphicFrameMkLst>
            <pc:docMk/>
            <pc:sldMk cId="1454491595" sldId="388"/>
            <ac:graphicFrameMk id="34" creationId="{D6D507B2-B1D1-4E57-90A0-4726B07D3A06}"/>
          </ac:graphicFrameMkLst>
        </pc:graphicFrameChg>
        <pc:graphicFrameChg chg="del mod modGraphic">
          <ac:chgData name="Laura Wilson" userId="f09feafc-2bf4-43d3-95bb-2fc22e202ead" providerId="ADAL" clId="{9607CB6D-E741-4E3B-BDD6-E168F168B383}" dt="2020-12-18T11:58:31.274" v="114" actId="478"/>
          <ac:graphicFrameMkLst>
            <pc:docMk/>
            <pc:sldMk cId="1454491595" sldId="388"/>
            <ac:graphicFrameMk id="41" creationId="{E29B27C4-C26B-4A0D-8450-77EF046FA962}"/>
          </ac:graphicFrameMkLst>
        </pc:graphicFrameChg>
        <pc:graphicFrameChg chg="del">
          <ac:chgData name="Laura Wilson" userId="f09feafc-2bf4-43d3-95bb-2fc22e202ead" providerId="ADAL" clId="{9607CB6D-E741-4E3B-BDD6-E168F168B383}" dt="2020-12-18T11:54:56.832" v="27" actId="478"/>
          <ac:graphicFrameMkLst>
            <pc:docMk/>
            <pc:sldMk cId="1454491595" sldId="388"/>
            <ac:graphicFrameMk id="48" creationId="{75B58088-8504-4CBB-A8F2-851F3F14BB50}"/>
          </ac:graphicFrameMkLst>
        </pc:graphicFrameChg>
        <pc:picChg chg="del mod">
          <ac:chgData name="Laura Wilson" userId="f09feafc-2bf4-43d3-95bb-2fc22e202ead" providerId="ADAL" clId="{9607CB6D-E741-4E3B-BDD6-E168F168B383}" dt="2020-12-18T11:58:31.274" v="114" actId="478"/>
          <ac:picMkLst>
            <pc:docMk/>
            <pc:sldMk cId="1454491595" sldId="388"/>
            <ac:picMk id="5" creationId="{A054AF68-78FF-4151-AD3B-56F89BB967A5}"/>
          </ac:picMkLst>
        </pc:picChg>
        <pc:picChg chg="del">
          <ac:chgData name="Laura Wilson" userId="f09feafc-2bf4-43d3-95bb-2fc22e202ead" providerId="ADAL" clId="{9607CB6D-E741-4E3B-BDD6-E168F168B383}" dt="2020-12-18T11:58:31.274" v="114" actId="478"/>
          <ac:picMkLst>
            <pc:docMk/>
            <pc:sldMk cId="1454491595" sldId="388"/>
            <ac:picMk id="9" creationId="{FA03801F-2D46-44FC-9236-739ABEA06012}"/>
          </ac:picMkLst>
        </pc:picChg>
        <pc:picChg chg="del">
          <ac:chgData name="Laura Wilson" userId="f09feafc-2bf4-43d3-95bb-2fc22e202ead" providerId="ADAL" clId="{9607CB6D-E741-4E3B-BDD6-E168F168B383}" dt="2020-12-18T11:54:59.158" v="28" actId="478"/>
          <ac:picMkLst>
            <pc:docMk/>
            <pc:sldMk cId="1454491595" sldId="388"/>
            <ac:picMk id="25" creationId="{2F7E2DC6-7438-4BD1-B21C-C035030C7E79}"/>
          </ac:picMkLst>
        </pc:picChg>
        <pc:picChg chg="del">
          <ac:chgData name="Laura Wilson" userId="f09feafc-2bf4-43d3-95bb-2fc22e202ead" providerId="ADAL" clId="{9607CB6D-E741-4E3B-BDD6-E168F168B383}" dt="2020-12-18T11:54:59.158" v="28" actId="478"/>
          <ac:picMkLst>
            <pc:docMk/>
            <pc:sldMk cId="1454491595" sldId="388"/>
            <ac:picMk id="27" creationId="{3F6E2897-A9E6-4322-ACE6-293963BB00B1}"/>
          </ac:picMkLst>
        </pc:picChg>
        <pc:picChg chg="del">
          <ac:chgData name="Laura Wilson" userId="f09feafc-2bf4-43d3-95bb-2fc22e202ead" providerId="ADAL" clId="{9607CB6D-E741-4E3B-BDD6-E168F168B383}" dt="2020-12-18T11:54:59.158" v="28" actId="478"/>
          <ac:picMkLst>
            <pc:docMk/>
            <pc:sldMk cId="1454491595" sldId="388"/>
            <ac:picMk id="28" creationId="{2D731926-0D29-4DA6-8FC3-052AC02D6750}"/>
          </ac:picMkLst>
        </pc:picChg>
        <pc:picChg chg="del">
          <ac:chgData name="Laura Wilson" userId="f09feafc-2bf4-43d3-95bb-2fc22e202ead" providerId="ADAL" clId="{9607CB6D-E741-4E3B-BDD6-E168F168B383}" dt="2020-12-18T11:54:59.158" v="28" actId="478"/>
          <ac:picMkLst>
            <pc:docMk/>
            <pc:sldMk cId="1454491595" sldId="388"/>
            <ac:picMk id="29" creationId="{7E76C1A3-72BB-4436-ADEE-E1B0B66C09A8}"/>
          </ac:picMkLst>
        </pc:picChg>
        <pc:picChg chg="del">
          <ac:chgData name="Laura Wilson" userId="f09feafc-2bf4-43d3-95bb-2fc22e202ead" providerId="ADAL" clId="{9607CB6D-E741-4E3B-BDD6-E168F168B383}" dt="2020-12-18T11:54:59.158" v="28" actId="478"/>
          <ac:picMkLst>
            <pc:docMk/>
            <pc:sldMk cId="1454491595" sldId="388"/>
            <ac:picMk id="31" creationId="{A0294AC9-E6A1-4FF0-8779-04011DDF228B}"/>
          </ac:picMkLst>
        </pc:picChg>
        <pc:picChg chg="del mod">
          <ac:chgData name="Laura Wilson" userId="f09feafc-2bf4-43d3-95bb-2fc22e202ead" providerId="ADAL" clId="{9607CB6D-E741-4E3B-BDD6-E168F168B383}" dt="2020-12-18T11:58:31.274" v="114" actId="478"/>
          <ac:picMkLst>
            <pc:docMk/>
            <pc:sldMk cId="1454491595" sldId="388"/>
            <ac:picMk id="44" creationId="{9DD0C9D9-106E-4AEF-9A13-1389FC73CB0A}"/>
          </ac:picMkLst>
        </pc:picChg>
        <pc:picChg chg="del mod">
          <ac:chgData name="Laura Wilson" userId="f09feafc-2bf4-43d3-95bb-2fc22e202ead" providerId="ADAL" clId="{9607CB6D-E741-4E3B-BDD6-E168F168B383}" dt="2020-12-18T11:58:31.274" v="114" actId="478"/>
          <ac:picMkLst>
            <pc:docMk/>
            <pc:sldMk cId="1454491595" sldId="388"/>
            <ac:picMk id="45" creationId="{5CE65736-B4EA-4A76-BF63-F90C077C4144}"/>
          </ac:picMkLst>
        </pc:picChg>
        <pc:picChg chg="del mod">
          <ac:chgData name="Laura Wilson" userId="f09feafc-2bf4-43d3-95bb-2fc22e202ead" providerId="ADAL" clId="{9607CB6D-E741-4E3B-BDD6-E168F168B383}" dt="2020-12-18T11:58:31.274" v="114" actId="478"/>
          <ac:picMkLst>
            <pc:docMk/>
            <pc:sldMk cId="1454491595" sldId="388"/>
            <ac:picMk id="46" creationId="{CFD28FD5-C76E-4714-9B39-1C0900BAD1C0}"/>
          </ac:picMkLst>
        </pc:picChg>
        <pc:picChg chg="del">
          <ac:chgData name="Laura Wilson" userId="f09feafc-2bf4-43d3-95bb-2fc22e202ead" providerId="ADAL" clId="{9607CB6D-E741-4E3B-BDD6-E168F168B383}" dt="2020-12-18T11:54:59.158" v="28" actId="478"/>
          <ac:picMkLst>
            <pc:docMk/>
            <pc:sldMk cId="1454491595" sldId="388"/>
            <ac:picMk id="64" creationId="{A7E293A3-7BA0-4140-8BCD-36F3E97B4059}"/>
          </ac:picMkLst>
        </pc:picChg>
        <pc:picChg chg="del">
          <ac:chgData name="Laura Wilson" userId="f09feafc-2bf4-43d3-95bb-2fc22e202ead" providerId="ADAL" clId="{9607CB6D-E741-4E3B-BDD6-E168F168B383}" dt="2020-12-18T11:54:59.158" v="28" actId="478"/>
          <ac:picMkLst>
            <pc:docMk/>
            <pc:sldMk cId="1454491595" sldId="388"/>
            <ac:picMk id="65" creationId="{2C377153-A3A2-4594-B8E5-9E0BD762285F}"/>
          </ac:picMkLst>
        </pc:picChg>
        <pc:picChg chg="del">
          <ac:chgData name="Laura Wilson" userId="f09feafc-2bf4-43d3-95bb-2fc22e202ead" providerId="ADAL" clId="{9607CB6D-E741-4E3B-BDD6-E168F168B383}" dt="2020-12-18T11:54:59.158" v="28" actId="478"/>
          <ac:picMkLst>
            <pc:docMk/>
            <pc:sldMk cId="1454491595" sldId="388"/>
            <ac:picMk id="66" creationId="{0A8CE162-B5B6-48B6-BE87-51494F53A08F}"/>
          </ac:picMkLst>
        </pc:picChg>
        <pc:picChg chg="del">
          <ac:chgData name="Laura Wilson" userId="f09feafc-2bf4-43d3-95bb-2fc22e202ead" providerId="ADAL" clId="{9607CB6D-E741-4E3B-BDD6-E168F168B383}" dt="2020-12-18T11:54:59.158" v="28" actId="478"/>
          <ac:picMkLst>
            <pc:docMk/>
            <pc:sldMk cId="1454491595" sldId="388"/>
            <ac:picMk id="226" creationId="{229EB9BC-9D08-489F-A51B-76D481A6A6F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932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727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C31DBA1-172A-411B-98FB-A11F710D8122}"/>
              </a:ext>
            </a:extLst>
          </p:cNvPr>
          <p:cNvSpPr txBox="1"/>
          <p:nvPr/>
        </p:nvSpPr>
        <p:spPr>
          <a:xfrm>
            <a:off x="3429000" y="471053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106C3D5-CE1C-4E6A-AFA9-22B0080B7EA8}"/>
              </a:ext>
            </a:extLst>
          </p:cNvPr>
          <p:cNvSpPr txBox="1"/>
          <p:nvPr/>
        </p:nvSpPr>
        <p:spPr>
          <a:xfrm>
            <a:off x="3429000" y="3397853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88752ED-A68E-4976-9022-DB644E449761}"/>
              </a:ext>
            </a:extLst>
          </p:cNvPr>
          <p:cNvSpPr txBox="1"/>
          <p:nvPr/>
        </p:nvSpPr>
        <p:spPr>
          <a:xfrm>
            <a:off x="3429000" y="6324653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944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5D2BF98F-39E2-46F0-8A87-B88D552C3D64}"/>
              </a:ext>
            </a:extLst>
          </p:cNvPr>
          <p:cNvSpPr txBox="1"/>
          <p:nvPr/>
        </p:nvSpPr>
        <p:spPr>
          <a:xfrm>
            <a:off x="3429000" y="471053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2F8F175-2CCC-42BD-AD12-8C3B77CF6FCA}"/>
              </a:ext>
            </a:extLst>
          </p:cNvPr>
          <p:cNvSpPr txBox="1"/>
          <p:nvPr/>
        </p:nvSpPr>
        <p:spPr>
          <a:xfrm>
            <a:off x="3429000" y="3397853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A8FD9D4-E045-433F-8CBB-8AF6CADC74B3}"/>
              </a:ext>
            </a:extLst>
          </p:cNvPr>
          <p:cNvSpPr txBox="1"/>
          <p:nvPr/>
        </p:nvSpPr>
        <p:spPr>
          <a:xfrm>
            <a:off x="3429000" y="6324653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4915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34E36FA-42DA-4E45-B0DB-A2394C24168B}"/>
</file>

<file path=customXml/itemProps3.xml><?xml version="1.0" encoding="utf-8"?>
<ds:datastoreItem xmlns:ds="http://schemas.openxmlformats.org/officeDocument/2006/customXml" ds:itemID="{EE759B5E-B001-436F-86B7-489A2C6A39DF}">
  <ds:schemaRefs>
    <ds:schemaRef ds:uri="http://schemas.microsoft.com/office/2006/metadata/properties"/>
    <ds:schemaRef ds:uri="http://purl.org/dc/terms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86144f90-c7b6-48d0-aae5-f5e9e48cc3df"/>
    <ds:schemaRef ds:uri="0f0ae0ff-29c4-4766-b250-c1a9bee8d43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11809</TotalTime>
  <Words>2</Words>
  <Application>Microsoft Office PowerPoint</Application>
  <PresentationFormat>A4 Paper (210x297 mm)</PresentationFormat>
  <Paragraphs>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 and 12 Times Table Interactive Prior Learning Activity</dc:title>
  <dc:creator>Sian Stebbings</dc:creator>
  <cp:lastModifiedBy>Laura Wilson</cp:lastModifiedBy>
  <cp:revision>51</cp:revision>
  <dcterms:created xsi:type="dcterms:W3CDTF">2018-10-23T11:51:23Z</dcterms:created>
  <dcterms:modified xsi:type="dcterms:W3CDTF">2020-12-18T12:00:08Z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3072">
    <vt:lpwstr>264</vt:lpwstr>
  </property>
</Properties>
</file>