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6600FF"/>
    <a:srgbClr val="00CC99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456516-7FC8-4148-84BE-9EC856CEC131}" v="12" dt="2020-04-16T18:25:40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22" autoAdjust="0"/>
    <p:restoredTop sz="94660"/>
  </p:normalViewPr>
  <p:slideViewPr>
    <p:cSldViewPr snapToGrid="0">
      <p:cViewPr>
        <p:scale>
          <a:sx n="66" d="100"/>
          <a:sy n="66" d="100"/>
        </p:scale>
        <p:origin x="2698" y="-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084A2A68-F2D3-4EEC-A0AA-6995039AE4FF}"/>
    <pc:docChg chg="addSld delSld modSld">
      <pc:chgData name="Rachael Green" userId="89c6f63e-7657-4ad0-8dd4-6f0c32cf62df" providerId="ADAL" clId="{084A2A68-F2D3-4EEC-A0AA-6995039AE4FF}" dt="2020-04-16T18:26:21.023" v="40" actId="47"/>
      <pc:docMkLst>
        <pc:docMk/>
      </pc:docMkLst>
      <pc:sldChg chg="addSp delSp modSp mod setBg">
        <pc:chgData name="Rachael Green" userId="89c6f63e-7657-4ad0-8dd4-6f0c32cf62df" providerId="ADAL" clId="{084A2A68-F2D3-4EEC-A0AA-6995039AE4FF}" dt="2020-04-16T18:25:59.660" v="39" actId="1035"/>
        <pc:sldMkLst>
          <pc:docMk/>
          <pc:sldMk cId="3493969810" sldId="386"/>
        </pc:sldMkLst>
        <pc:spChg chg="add mod">
          <ac:chgData name="Rachael Green" userId="89c6f63e-7657-4ad0-8dd4-6f0c32cf62df" providerId="ADAL" clId="{084A2A68-F2D3-4EEC-A0AA-6995039AE4FF}" dt="2020-04-16T18:24:50.745" v="21" actId="14100"/>
          <ac:spMkLst>
            <pc:docMk/>
            <pc:sldMk cId="3493969810" sldId="386"/>
            <ac:spMk id="5" creationId="{E6A6B1B7-FC21-4382-A373-E591F1895633}"/>
          </ac:spMkLst>
        </pc:spChg>
        <pc:spChg chg="add mod">
          <ac:chgData name="Rachael Green" userId="89c6f63e-7657-4ad0-8dd4-6f0c32cf62df" providerId="ADAL" clId="{084A2A68-F2D3-4EEC-A0AA-6995039AE4FF}" dt="2020-04-16T18:25:28.555" v="30" actId="555"/>
          <ac:spMkLst>
            <pc:docMk/>
            <pc:sldMk cId="3493969810" sldId="386"/>
            <ac:spMk id="26" creationId="{B414C8F6-0EEB-438C-9444-D46FACFEA91E}"/>
          </ac:spMkLst>
        </pc:spChg>
        <pc:spChg chg="add mod">
          <ac:chgData name="Rachael Green" userId="89c6f63e-7657-4ad0-8dd4-6f0c32cf62df" providerId="ADAL" clId="{084A2A68-F2D3-4EEC-A0AA-6995039AE4FF}" dt="2020-04-16T18:25:13.737" v="26" actId="14100"/>
          <ac:spMkLst>
            <pc:docMk/>
            <pc:sldMk cId="3493969810" sldId="386"/>
            <ac:spMk id="27" creationId="{EF2E0BA7-5BDA-44BF-889E-2A69DD6C4C38}"/>
          </ac:spMkLst>
        </pc:spChg>
        <pc:spChg chg="add mod">
          <ac:chgData name="Rachael Green" userId="89c6f63e-7657-4ad0-8dd4-6f0c32cf62df" providerId="ADAL" clId="{084A2A68-F2D3-4EEC-A0AA-6995039AE4FF}" dt="2020-04-16T18:25:28.555" v="30" actId="555"/>
          <ac:spMkLst>
            <pc:docMk/>
            <pc:sldMk cId="3493969810" sldId="386"/>
            <ac:spMk id="28" creationId="{35D070A6-A44F-43B2-B674-B45751BD5C8F}"/>
          </ac:spMkLst>
        </pc:spChg>
        <pc:spChg chg="add mod">
          <ac:chgData name="Rachael Green" userId="89c6f63e-7657-4ad0-8dd4-6f0c32cf62df" providerId="ADAL" clId="{084A2A68-F2D3-4EEC-A0AA-6995039AE4FF}" dt="2020-04-16T18:25:23.680" v="29" actId="571"/>
          <ac:spMkLst>
            <pc:docMk/>
            <pc:sldMk cId="3493969810" sldId="386"/>
            <ac:spMk id="29" creationId="{CC704468-602A-4B23-8489-3C500A7B6D64}"/>
          </ac:spMkLst>
        </pc:spChg>
        <pc:spChg chg="add mod">
          <ac:chgData name="Rachael Green" userId="89c6f63e-7657-4ad0-8dd4-6f0c32cf62df" providerId="ADAL" clId="{084A2A68-F2D3-4EEC-A0AA-6995039AE4FF}" dt="2020-04-16T18:25:59.660" v="39" actId="1035"/>
          <ac:spMkLst>
            <pc:docMk/>
            <pc:sldMk cId="3493969810" sldId="386"/>
            <ac:spMk id="35" creationId="{71D22BAA-FDE0-44D9-9672-84EAF835163C}"/>
          </ac:spMkLst>
        </pc:spChg>
        <pc:spChg chg="del">
          <ac:chgData name="Rachael Green" userId="89c6f63e-7657-4ad0-8dd4-6f0c32cf62df" providerId="ADAL" clId="{084A2A68-F2D3-4EEC-A0AA-6995039AE4FF}" dt="2020-04-16T18:23:44.777" v="1" actId="478"/>
          <ac:spMkLst>
            <pc:docMk/>
            <pc:sldMk cId="3493969810" sldId="386"/>
            <ac:spMk id="52" creationId="{74A3D88A-9355-430E-BE68-CABE004AA5A5}"/>
          </ac:spMkLst>
        </pc:spChg>
        <pc:grpChg chg="del">
          <ac:chgData name="Rachael Green" userId="89c6f63e-7657-4ad0-8dd4-6f0c32cf62df" providerId="ADAL" clId="{084A2A68-F2D3-4EEC-A0AA-6995039AE4FF}" dt="2020-04-16T18:23:44.777" v="1" actId="478"/>
          <ac:grpSpMkLst>
            <pc:docMk/>
            <pc:sldMk cId="3493969810" sldId="386"/>
            <ac:grpSpMk id="2" creationId="{9F7EB1B9-375A-40CA-BEB0-0FC597E0C449}"/>
          </ac:grpSpMkLst>
        </pc:grpChg>
        <pc:grpChg chg="del">
          <ac:chgData name="Rachael Green" userId="89c6f63e-7657-4ad0-8dd4-6f0c32cf62df" providerId="ADAL" clId="{084A2A68-F2D3-4EEC-A0AA-6995039AE4FF}" dt="2020-04-16T18:23:44.777" v="1" actId="478"/>
          <ac:grpSpMkLst>
            <pc:docMk/>
            <pc:sldMk cId="3493969810" sldId="386"/>
            <ac:grpSpMk id="3" creationId="{2A31AA57-D89B-40C1-A005-3F59037BC703}"/>
          </ac:grpSpMkLst>
        </pc:grpChg>
        <pc:grpChg chg="del">
          <ac:chgData name="Rachael Green" userId="89c6f63e-7657-4ad0-8dd4-6f0c32cf62df" providerId="ADAL" clId="{084A2A68-F2D3-4EEC-A0AA-6995039AE4FF}" dt="2020-04-16T18:23:44.777" v="1" actId="478"/>
          <ac:grpSpMkLst>
            <pc:docMk/>
            <pc:sldMk cId="3493969810" sldId="386"/>
            <ac:grpSpMk id="4" creationId="{29BE7E98-566A-43EC-A9CF-DC19DE58C59E}"/>
          </ac:grpSpMkLst>
        </pc:grpChg>
        <pc:grpChg chg="del">
          <ac:chgData name="Rachael Green" userId="89c6f63e-7657-4ad0-8dd4-6f0c32cf62df" providerId="ADAL" clId="{084A2A68-F2D3-4EEC-A0AA-6995039AE4FF}" dt="2020-04-16T18:23:44.777" v="1" actId="478"/>
          <ac:grpSpMkLst>
            <pc:docMk/>
            <pc:sldMk cId="3493969810" sldId="386"/>
            <ac:grpSpMk id="10" creationId="{015C4372-FBEB-4BCB-9F47-7CD269B818A0}"/>
          </ac:grpSpMkLst>
        </pc:grpChg>
        <pc:grpChg chg="del">
          <ac:chgData name="Rachael Green" userId="89c6f63e-7657-4ad0-8dd4-6f0c32cf62df" providerId="ADAL" clId="{084A2A68-F2D3-4EEC-A0AA-6995039AE4FF}" dt="2020-04-16T18:23:44.777" v="1" actId="478"/>
          <ac:grpSpMkLst>
            <pc:docMk/>
            <pc:sldMk cId="3493969810" sldId="386"/>
            <ac:grpSpMk id="30" creationId="{145DF783-D8E4-4C83-AA74-9DCF2A87C953}"/>
          </ac:grpSpMkLst>
        </pc:grpChg>
        <pc:graphicFrameChg chg="del">
          <ac:chgData name="Rachael Green" userId="89c6f63e-7657-4ad0-8dd4-6f0c32cf62df" providerId="ADAL" clId="{084A2A68-F2D3-4EEC-A0AA-6995039AE4FF}" dt="2020-04-16T18:23:44.777" v="1" actId="478"/>
          <ac:graphicFrameMkLst>
            <pc:docMk/>
            <pc:sldMk cId="3493969810" sldId="386"/>
            <ac:graphicFrameMk id="8" creationId="{E4F2EBFD-C2C1-445C-B8E6-63ADC85C2D4C}"/>
          </ac:graphicFrameMkLst>
        </pc:graphicFrameChg>
        <pc:graphicFrameChg chg="del">
          <ac:chgData name="Rachael Green" userId="89c6f63e-7657-4ad0-8dd4-6f0c32cf62df" providerId="ADAL" clId="{084A2A68-F2D3-4EEC-A0AA-6995039AE4FF}" dt="2020-04-16T18:23:44.777" v="1" actId="478"/>
          <ac:graphicFrameMkLst>
            <pc:docMk/>
            <pc:sldMk cId="3493969810" sldId="386"/>
            <ac:graphicFrameMk id="41" creationId="{E29B27C4-C26B-4A0D-8450-77EF046FA962}"/>
          </ac:graphicFrameMkLst>
        </pc:graphicFrameChg>
        <pc:picChg chg="del">
          <ac:chgData name="Rachael Green" userId="89c6f63e-7657-4ad0-8dd4-6f0c32cf62df" providerId="ADAL" clId="{084A2A68-F2D3-4EEC-A0AA-6995039AE4FF}" dt="2020-04-16T18:23:44.777" v="1" actId="478"/>
          <ac:picMkLst>
            <pc:docMk/>
            <pc:sldMk cId="3493969810" sldId="386"/>
            <ac:picMk id="63" creationId="{E156DFDC-6848-43BE-8EF2-CFCDE97E0212}"/>
          </ac:picMkLst>
        </pc:picChg>
      </pc:sldChg>
      <pc:sldChg chg="add del">
        <pc:chgData name="Rachael Green" userId="89c6f63e-7657-4ad0-8dd4-6f0c32cf62df" providerId="ADAL" clId="{084A2A68-F2D3-4EEC-A0AA-6995039AE4FF}" dt="2020-04-16T18:26:21.023" v="40" actId="47"/>
        <pc:sldMkLst>
          <pc:docMk/>
          <pc:sldMk cId="3580403314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058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6A6B1B7-FC21-4382-A373-E591F1895633}"/>
              </a:ext>
            </a:extLst>
          </p:cNvPr>
          <p:cNvSpPr txBox="1"/>
          <p:nvPr/>
        </p:nvSpPr>
        <p:spPr>
          <a:xfrm>
            <a:off x="1358739" y="756857"/>
            <a:ext cx="5296061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14C8F6-0EEB-438C-9444-D46FACFEA91E}"/>
              </a:ext>
            </a:extLst>
          </p:cNvPr>
          <p:cNvSpPr txBox="1"/>
          <p:nvPr/>
        </p:nvSpPr>
        <p:spPr>
          <a:xfrm>
            <a:off x="4081619" y="4190937"/>
            <a:ext cx="2573181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F2E0BA7-5BDA-44BF-889E-2A69DD6C4C38}"/>
              </a:ext>
            </a:extLst>
          </p:cNvPr>
          <p:cNvSpPr txBox="1"/>
          <p:nvPr/>
        </p:nvSpPr>
        <p:spPr>
          <a:xfrm>
            <a:off x="3357719" y="4735767"/>
            <a:ext cx="3297081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D070A6-A44F-43B2-B674-B45751BD5C8F}"/>
              </a:ext>
            </a:extLst>
          </p:cNvPr>
          <p:cNvSpPr txBox="1"/>
          <p:nvPr/>
        </p:nvSpPr>
        <p:spPr>
          <a:xfrm>
            <a:off x="980279" y="4190937"/>
            <a:ext cx="608491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C704468-602A-4B23-8489-3C500A7B6D64}"/>
              </a:ext>
            </a:extLst>
          </p:cNvPr>
          <p:cNvSpPr txBox="1"/>
          <p:nvPr/>
        </p:nvSpPr>
        <p:spPr>
          <a:xfrm>
            <a:off x="1239359" y="4735767"/>
            <a:ext cx="608491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D22BAA-FDE0-44D9-9672-84EAF835163C}"/>
              </a:ext>
            </a:extLst>
          </p:cNvPr>
          <p:cNvSpPr txBox="1"/>
          <p:nvPr/>
        </p:nvSpPr>
        <p:spPr>
          <a:xfrm>
            <a:off x="201255" y="8233773"/>
            <a:ext cx="6444000" cy="94584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9698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ABCE5D-1701-4563-9844-4DBA44DBFFD0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12054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Writing Direct Speech Worksheet</dc:title>
  <dc:creator>Sian Stebbings</dc:creator>
  <cp:lastModifiedBy>Rach Green</cp:lastModifiedBy>
  <cp:revision>24</cp:revision>
  <dcterms:created xsi:type="dcterms:W3CDTF">2018-10-23T11:51:23Z</dcterms:created>
  <dcterms:modified xsi:type="dcterms:W3CDTF">2020-04-16T18:26:23Z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