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16160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9C48A-4F08-4BA7-8080-E0F6987750C6}" v="15" dt="2020-06-15T06:38:39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4660"/>
  </p:normalViewPr>
  <p:slideViewPr>
    <p:cSldViewPr snapToGrid="0">
      <p:cViewPr>
        <p:scale>
          <a:sx n="39" d="100"/>
          <a:sy n="39" d="100"/>
        </p:scale>
        <p:origin x="2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3029C48A-4F08-4BA7-8080-E0F6987750C6}"/>
    <pc:docChg chg="addSld delSld modSld">
      <pc:chgData name="Atifa Amini" userId="cc2251fc-5054-49d0-a310-c7af879023f5" providerId="ADAL" clId="{3029C48A-4F08-4BA7-8080-E0F6987750C6}" dt="2020-06-15T06:38:46.743" v="56" actId="1037"/>
      <pc:docMkLst>
        <pc:docMk/>
      </pc:docMkLst>
      <pc:sldChg chg="addSp delSp modSp mod setBg">
        <pc:chgData name="Atifa Amini" userId="cc2251fc-5054-49d0-a310-c7af879023f5" providerId="ADAL" clId="{3029C48A-4F08-4BA7-8080-E0F6987750C6}" dt="2020-06-15T06:38:46.743" v="56" actId="1037"/>
        <pc:sldMkLst>
          <pc:docMk/>
          <pc:sldMk cId="1041473949" sldId="386"/>
        </pc:sldMkLst>
        <pc:spChg chg="del">
          <ac:chgData name="Atifa Amini" userId="cc2251fc-5054-49d0-a310-c7af879023f5" providerId="ADAL" clId="{3029C48A-4F08-4BA7-8080-E0F6987750C6}" dt="2020-06-15T06:32:31.522" v="1" actId="478"/>
          <ac:spMkLst>
            <pc:docMk/>
            <pc:sldMk cId="1041473949" sldId="386"/>
            <ac:spMk id="5" creationId="{CF39FC17-548B-4A86-96EE-9B64CE4CA544}"/>
          </ac:spMkLst>
        </pc:spChg>
        <pc:spChg chg="add mod">
          <ac:chgData name="Atifa Amini" userId="cc2251fc-5054-49d0-a310-c7af879023f5" providerId="ADAL" clId="{3029C48A-4F08-4BA7-8080-E0F6987750C6}" dt="2020-06-15T06:34:06.208" v="33" actId="1037"/>
          <ac:spMkLst>
            <pc:docMk/>
            <pc:sldMk cId="1041473949" sldId="386"/>
            <ac:spMk id="6" creationId="{3A6D0475-ED46-46F7-9D2C-9AD30EBB97FC}"/>
          </ac:spMkLst>
        </pc:spChg>
        <pc:spChg chg="del">
          <ac:chgData name="Atifa Amini" userId="cc2251fc-5054-49d0-a310-c7af879023f5" providerId="ADAL" clId="{3029C48A-4F08-4BA7-8080-E0F6987750C6}" dt="2020-06-15T06:32:31.522" v="1" actId="478"/>
          <ac:spMkLst>
            <pc:docMk/>
            <pc:sldMk cId="1041473949" sldId="386"/>
            <ac:spMk id="28" creationId="{2B4ADC25-3A17-499B-AA82-1A54146F2647}"/>
          </ac:spMkLst>
        </pc:spChg>
        <pc:spChg chg="del">
          <ac:chgData name="Atifa Amini" userId="cc2251fc-5054-49d0-a310-c7af879023f5" providerId="ADAL" clId="{3029C48A-4F08-4BA7-8080-E0F6987750C6}" dt="2020-06-15T06:32:31.522" v="1" actId="478"/>
          <ac:spMkLst>
            <pc:docMk/>
            <pc:sldMk cId="1041473949" sldId="386"/>
            <ac:spMk id="32" creationId="{0387F9AC-954A-4AA1-9A28-3FEA2DAEDB59}"/>
          </ac:spMkLst>
        </pc:spChg>
        <pc:spChg chg="add mod">
          <ac:chgData name="Atifa Amini" userId="cc2251fc-5054-49d0-a310-c7af879023f5" providerId="ADAL" clId="{3029C48A-4F08-4BA7-8080-E0F6987750C6}" dt="2020-06-15T06:33:58.224" v="31" actId="1037"/>
          <ac:spMkLst>
            <pc:docMk/>
            <pc:sldMk cId="1041473949" sldId="386"/>
            <ac:spMk id="33" creationId="{AA8DFD05-216F-4103-8CF7-D6864814E177}"/>
          </ac:spMkLst>
        </pc:spChg>
        <pc:spChg chg="add mod">
          <ac:chgData name="Atifa Amini" userId="cc2251fc-5054-49d0-a310-c7af879023f5" providerId="ADAL" clId="{3029C48A-4F08-4BA7-8080-E0F6987750C6}" dt="2020-06-15T06:34:12.923" v="37" actId="1038"/>
          <ac:spMkLst>
            <pc:docMk/>
            <pc:sldMk cId="1041473949" sldId="386"/>
            <ac:spMk id="34" creationId="{1A986720-0006-449D-905D-AD1AD89ED61E}"/>
          </ac:spMkLst>
        </pc:spChg>
        <pc:spChg chg="del">
          <ac:chgData name="Atifa Amini" userId="cc2251fc-5054-49d0-a310-c7af879023f5" providerId="ADAL" clId="{3029C48A-4F08-4BA7-8080-E0F6987750C6}" dt="2020-06-15T06:32:31.522" v="1" actId="478"/>
          <ac:spMkLst>
            <pc:docMk/>
            <pc:sldMk cId="1041473949" sldId="386"/>
            <ac:spMk id="35" creationId="{855309F2-A688-438E-A747-26AB41244EA1}"/>
          </ac:spMkLst>
        </pc:spChg>
        <pc:spChg chg="add mod">
          <ac:chgData name="Atifa Amini" userId="cc2251fc-5054-49d0-a310-c7af879023f5" providerId="ADAL" clId="{3029C48A-4F08-4BA7-8080-E0F6987750C6}" dt="2020-06-15T06:34:18.807" v="45" actId="1038"/>
          <ac:spMkLst>
            <pc:docMk/>
            <pc:sldMk cId="1041473949" sldId="386"/>
            <ac:spMk id="43" creationId="{B835DF82-D56B-4ED2-9B94-45AE8AF3DF33}"/>
          </ac:spMkLst>
        </pc:spChg>
        <pc:spChg chg="del">
          <ac:chgData name="Atifa Amini" userId="cc2251fc-5054-49d0-a310-c7af879023f5" providerId="ADAL" clId="{3029C48A-4F08-4BA7-8080-E0F6987750C6}" dt="2020-06-15T06:32:31.522" v="1" actId="478"/>
          <ac:spMkLst>
            <pc:docMk/>
            <pc:sldMk cId="1041473949" sldId="386"/>
            <ac:spMk id="46" creationId="{3A4C5CF2-448E-419D-BD0A-8122394967CD}"/>
          </ac:spMkLst>
        </pc:spChg>
        <pc:spChg chg="add mod">
          <ac:chgData name="Atifa Amini" userId="cc2251fc-5054-49d0-a310-c7af879023f5" providerId="ADAL" clId="{3029C48A-4F08-4BA7-8080-E0F6987750C6}" dt="2020-06-15T06:38:46.743" v="56" actId="1037"/>
          <ac:spMkLst>
            <pc:docMk/>
            <pc:sldMk cId="1041473949" sldId="386"/>
            <ac:spMk id="47" creationId="{09BDD443-2E88-4D6D-B893-D6FD93FD9AC7}"/>
          </ac:spMkLst>
        </pc:spChg>
        <pc:grpChg chg="del">
          <ac:chgData name="Atifa Amini" userId="cc2251fc-5054-49d0-a310-c7af879023f5" providerId="ADAL" clId="{3029C48A-4F08-4BA7-8080-E0F6987750C6}" dt="2020-06-15T06:32:31.522" v="1" actId="478"/>
          <ac:grpSpMkLst>
            <pc:docMk/>
            <pc:sldMk cId="1041473949" sldId="386"/>
            <ac:grpSpMk id="11" creationId="{05896480-2310-46D5-94C8-911548B437EE}"/>
          </ac:grpSpMkLst>
        </pc:grpChg>
        <pc:grpChg chg="del">
          <ac:chgData name="Atifa Amini" userId="cc2251fc-5054-49d0-a310-c7af879023f5" providerId="ADAL" clId="{3029C48A-4F08-4BA7-8080-E0F6987750C6}" dt="2020-06-15T06:32:31.522" v="1" actId="478"/>
          <ac:grpSpMkLst>
            <pc:docMk/>
            <pc:sldMk cId="1041473949" sldId="386"/>
            <ac:grpSpMk id="39" creationId="{CB4AE5B1-7B38-44FD-A430-D54B7C5F6345}"/>
          </ac:grpSpMkLst>
        </pc:grpChg>
        <pc:graphicFrameChg chg="del">
          <ac:chgData name="Atifa Amini" userId="cc2251fc-5054-49d0-a310-c7af879023f5" providerId="ADAL" clId="{3029C48A-4F08-4BA7-8080-E0F6987750C6}" dt="2020-06-15T06:32:31.522" v="1" actId="478"/>
          <ac:graphicFrameMkLst>
            <pc:docMk/>
            <pc:sldMk cId="1041473949" sldId="386"/>
            <ac:graphicFrameMk id="17" creationId="{68A14355-44D9-4F97-A945-7035B2E4F2C6}"/>
          </ac:graphicFrameMkLst>
        </pc:graphicFrameChg>
        <pc:graphicFrameChg chg="del">
          <ac:chgData name="Atifa Amini" userId="cc2251fc-5054-49d0-a310-c7af879023f5" providerId="ADAL" clId="{3029C48A-4F08-4BA7-8080-E0F6987750C6}" dt="2020-06-15T06:32:31.522" v="1" actId="478"/>
          <ac:graphicFrameMkLst>
            <pc:docMk/>
            <pc:sldMk cId="1041473949" sldId="386"/>
            <ac:graphicFrameMk id="41" creationId="{E29B27C4-C26B-4A0D-8450-77EF046FA962}"/>
          </ac:graphicFrameMkLst>
        </pc:graphicFrameChg>
        <pc:picChg chg="del">
          <ac:chgData name="Atifa Amini" userId="cc2251fc-5054-49d0-a310-c7af879023f5" providerId="ADAL" clId="{3029C48A-4F08-4BA7-8080-E0F6987750C6}" dt="2020-06-15T06:32:31.522" v="1" actId="478"/>
          <ac:picMkLst>
            <pc:docMk/>
            <pc:sldMk cId="1041473949" sldId="386"/>
            <ac:picMk id="20" creationId="{89EBF28E-BD8E-4294-9124-5B74702CB57C}"/>
          </ac:picMkLst>
        </pc:picChg>
        <pc:picChg chg="del">
          <ac:chgData name="Atifa Amini" userId="cc2251fc-5054-49d0-a310-c7af879023f5" providerId="ADAL" clId="{3029C48A-4F08-4BA7-8080-E0F6987750C6}" dt="2020-06-15T06:32:31.522" v="1" actId="478"/>
          <ac:picMkLst>
            <pc:docMk/>
            <pc:sldMk cId="1041473949" sldId="386"/>
            <ac:picMk id="21" creationId="{9200DA2F-F1E9-44B3-992A-25AB83004C5A}"/>
          </ac:picMkLst>
        </pc:picChg>
      </pc:sldChg>
      <pc:sldChg chg="add del">
        <pc:chgData name="Atifa Amini" userId="cc2251fc-5054-49d0-a310-c7af879023f5" providerId="ADAL" clId="{3029C48A-4F08-4BA7-8080-E0F6987750C6}" dt="2020-06-15T06:35:47.783" v="51" actId="47"/>
        <pc:sldMkLst>
          <pc:docMk/>
          <pc:sldMk cId="2906576768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4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6D0475-ED46-46F7-9D2C-9AD30EBB97FC}"/>
              </a:ext>
            </a:extLst>
          </p:cNvPr>
          <p:cNvSpPr txBox="1"/>
          <p:nvPr/>
        </p:nvSpPr>
        <p:spPr>
          <a:xfrm>
            <a:off x="1086679" y="118385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8DFD05-216F-4103-8CF7-D6864814E177}"/>
              </a:ext>
            </a:extLst>
          </p:cNvPr>
          <p:cNvSpPr txBox="1"/>
          <p:nvPr/>
        </p:nvSpPr>
        <p:spPr>
          <a:xfrm>
            <a:off x="2500244" y="118385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986720-0006-449D-905D-AD1AD89ED61E}"/>
              </a:ext>
            </a:extLst>
          </p:cNvPr>
          <p:cNvSpPr txBox="1"/>
          <p:nvPr/>
        </p:nvSpPr>
        <p:spPr>
          <a:xfrm>
            <a:off x="3244583" y="118385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35DF82-D56B-4ED2-9B94-45AE8AF3DF33}"/>
              </a:ext>
            </a:extLst>
          </p:cNvPr>
          <p:cNvSpPr txBox="1"/>
          <p:nvPr/>
        </p:nvSpPr>
        <p:spPr>
          <a:xfrm>
            <a:off x="5735989" y="118385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9BDD443-2E88-4D6D-B893-D6FD93FD9AC7}"/>
              </a:ext>
            </a:extLst>
          </p:cNvPr>
          <p:cNvSpPr txBox="1"/>
          <p:nvPr/>
        </p:nvSpPr>
        <p:spPr>
          <a:xfrm>
            <a:off x="206818" y="8282126"/>
            <a:ext cx="6428177" cy="90567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73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0f0ae0ff-29c4-4766-b250-c1a9bee8d430"/>
    <ds:schemaRef ds:uri="86144f90-c7b6-48d0-aae5-f5e9e48cc3df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4CE3C-DA14-4B44-A594-D2AB30A2BB8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What is a Preposition? Worksheet</dc:title>
  <dc:creator>Sian Stebbings</dc:creator>
  <cp:lastModifiedBy>Atifa Amini</cp:lastModifiedBy>
  <cp:revision>18</cp:revision>
  <dcterms:created xsi:type="dcterms:W3CDTF">2018-10-23T11:51:23Z</dcterms:created>
  <dcterms:modified xsi:type="dcterms:W3CDTF">2020-06-15T06:38:51Z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