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5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99FFCC"/>
    <a:srgbClr val="FFCCCC"/>
    <a:srgbClr val="CCCCFF"/>
    <a:srgbClr val="C5D8FF"/>
    <a:srgbClr val="F7C5A3"/>
    <a:srgbClr val="33CCCC"/>
    <a:srgbClr val="FF0066"/>
    <a:srgbClr val="3333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E9607C-B556-4C07-ADBB-D2132A3940E8}" v="13" dt="2020-05-07T11:21:15.3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24"/>
    <p:restoredTop sz="93117" autoAdjust="0"/>
  </p:normalViewPr>
  <p:slideViewPr>
    <p:cSldViewPr snapToGrid="0">
      <p:cViewPr>
        <p:scale>
          <a:sx n="50" d="100"/>
          <a:sy n="50" d="100"/>
        </p:scale>
        <p:origin x="2208" y="-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ifa Amini" userId="cc2251fc-5054-49d0-a310-c7af879023f5" providerId="ADAL" clId="{CAE9607C-B556-4C07-ADBB-D2132A3940E8}"/>
    <pc:docChg chg="addSld delSld modSld">
      <pc:chgData name="Atifa Amini" userId="cc2251fc-5054-49d0-a310-c7af879023f5" providerId="ADAL" clId="{CAE9607C-B556-4C07-ADBB-D2132A3940E8}" dt="2020-05-07T11:22:19.267" v="100" actId="47"/>
      <pc:docMkLst>
        <pc:docMk/>
      </pc:docMkLst>
      <pc:sldChg chg="addSp delSp modSp mod setBg">
        <pc:chgData name="Atifa Amini" userId="cc2251fc-5054-49d0-a310-c7af879023f5" providerId="ADAL" clId="{CAE9607C-B556-4C07-ADBB-D2132A3940E8}" dt="2020-05-07T11:22:13.455" v="99" actId="14100"/>
        <pc:sldMkLst>
          <pc:docMk/>
          <pc:sldMk cId="4109944685" sldId="385"/>
        </pc:sldMkLst>
        <pc:spChg chg="del">
          <ac:chgData name="Atifa Amini" userId="cc2251fc-5054-49d0-a310-c7af879023f5" providerId="ADAL" clId="{CAE9607C-B556-4C07-ADBB-D2132A3940E8}" dt="2020-05-07T11:18:49.373" v="1" actId="478"/>
          <ac:spMkLst>
            <pc:docMk/>
            <pc:sldMk cId="4109944685" sldId="385"/>
            <ac:spMk id="9" creationId="{FD3AD667-A9C2-4347-A3A1-9267966F6DD7}"/>
          </ac:spMkLst>
        </pc:spChg>
        <pc:spChg chg="add mod">
          <ac:chgData name="Atifa Amini" userId="cc2251fc-5054-49d0-a310-c7af879023f5" providerId="ADAL" clId="{CAE9607C-B556-4C07-ADBB-D2132A3940E8}" dt="2020-05-07T11:20:34.688" v="18" actId="14100"/>
          <ac:spMkLst>
            <pc:docMk/>
            <pc:sldMk cId="4109944685" sldId="385"/>
            <ac:spMk id="11" creationId="{DAE94462-7DA3-4F13-A660-F140E5D0BF74}"/>
          </ac:spMkLst>
        </pc:spChg>
        <pc:spChg chg="del">
          <ac:chgData name="Atifa Amini" userId="cc2251fc-5054-49d0-a310-c7af879023f5" providerId="ADAL" clId="{CAE9607C-B556-4C07-ADBB-D2132A3940E8}" dt="2020-05-07T11:18:49.373" v="1" actId="478"/>
          <ac:spMkLst>
            <pc:docMk/>
            <pc:sldMk cId="4109944685" sldId="385"/>
            <ac:spMk id="12" creationId="{D6EEA37E-2BF8-4A02-8D63-1DC10C28D35A}"/>
          </ac:spMkLst>
        </pc:spChg>
        <pc:spChg chg="del">
          <ac:chgData name="Atifa Amini" userId="cc2251fc-5054-49d0-a310-c7af879023f5" providerId="ADAL" clId="{CAE9607C-B556-4C07-ADBB-D2132A3940E8}" dt="2020-05-07T11:18:49.373" v="1" actId="478"/>
          <ac:spMkLst>
            <pc:docMk/>
            <pc:sldMk cId="4109944685" sldId="385"/>
            <ac:spMk id="21" creationId="{1AC737C2-4C97-4002-8C47-5191DF584308}"/>
          </ac:spMkLst>
        </pc:spChg>
        <pc:spChg chg="del">
          <ac:chgData name="Atifa Amini" userId="cc2251fc-5054-49d0-a310-c7af879023f5" providerId="ADAL" clId="{CAE9607C-B556-4C07-ADBB-D2132A3940E8}" dt="2020-05-07T11:18:49.373" v="1" actId="478"/>
          <ac:spMkLst>
            <pc:docMk/>
            <pc:sldMk cId="4109944685" sldId="385"/>
            <ac:spMk id="27" creationId="{4B62EE55-E52C-4CE8-8BF1-C35264E64D8A}"/>
          </ac:spMkLst>
        </pc:spChg>
        <pc:spChg chg="del">
          <ac:chgData name="Atifa Amini" userId="cc2251fc-5054-49d0-a310-c7af879023f5" providerId="ADAL" clId="{CAE9607C-B556-4C07-ADBB-D2132A3940E8}" dt="2020-05-07T11:18:49.373" v="1" actId="478"/>
          <ac:spMkLst>
            <pc:docMk/>
            <pc:sldMk cId="4109944685" sldId="385"/>
            <ac:spMk id="36" creationId="{9543BF4C-F037-4567-A42C-3E44148B601F}"/>
          </ac:spMkLst>
        </pc:spChg>
        <pc:spChg chg="del">
          <ac:chgData name="Atifa Amini" userId="cc2251fc-5054-49d0-a310-c7af879023f5" providerId="ADAL" clId="{CAE9607C-B556-4C07-ADBB-D2132A3940E8}" dt="2020-05-07T11:18:49.373" v="1" actId="478"/>
          <ac:spMkLst>
            <pc:docMk/>
            <pc:sldMk cId="4109944685" sldId="385"/>
            <ac:spMk id="48" creationId="{548B574D-A8E6-4DF3-BAAB-4D83BF42A1EF}"/>
          </ac:spMkLst>
        </pc:spChg>
        <pc:spChg chg="del">
          <ac:chgData name="Atifa Amini" userId="cc2251fc-5054-49d0-a310-c7af879023f5" providerId="ADAL" clId="{CAE9607C-B556-4C07-ADBB-D2132A3940E8}" dt="2020-05-07T11:18:49.373" v="1" actId="478"/>
          <ac:spMkLst>
            <pc:docMk/>
            <pc:sldMk cId="4109944685" sldId="385"/>
            <ac:spMk id="49" creationId="{553BD58B-174E-4AAF-8957-59FC90AC8468}"/>
          </ac:spMkLst>
        </pc:spChg>
        <pc:spChg chg="add mod">
          <ac:chgData name="Atifa Amini" userId="cc2251fc-5054-49d0-a310-c7af879023f5" providerId="ADAL" clId="{CAE9607C-B556-4C07-ADBB-D2132A3940E8}" dt="2020-05-07T11:20:38.430" v="22" actId="1038"/>
          <ac:spMkLst>
            <pc:docMk/>
            <pc:sldMk cId="4109944685" sldId="385"/>
            <ac:spMk id="58" creationId="{57EF5682-C532-45B0-8865-B71295110A5C}"/>
          </ac:spMkLst>
        </pc:spChg>
        <pc:spChg chg="add mod">
          <ac:chgData name="Atifa Amini" userId="cc2251fc-5054-49d0-a310-c7af879023f5" providerId="ADAL" clId="{CAE9607C-B556-4C07-ADBB-D2132A3940E8}" dt="2020-05-07T11:20:50.410" v="26" actId="1035"/>
          <ac:spMkLst>
            <pc:docMk/>
            <pc:sldMk cId="4109944685" sldId="385"/>
            <ac:spMk id="59" creationId="{85608BF2-BC71-43C9-893F-9CA2553369DF}"/>
          </ac:spMkLst>
        </pc:spChg>
        <pc:spChg chg="add mod">
          <ac:chgData name="Atifa Amini" userId="cc2251fc-5054-49d0-a310-c7af879023f5" providerId="ADAL" clId="{CAE9607C-B556-4C07-ADBB-D2132A3940E8}" dt="2020-05-07T11:22:13.455" v="99" actId="14100"/>
          <ac:spMkLst>
            <pc:docMk/>
            <pc:sldMk cId="4109944685" sldId="385"/>
            <ac:spMk id="60" creationId="{DB3DCB99-6B1B-4F43-8357-AC994C9B263F}"/>
          </ac:spMkLst>
        </pc:spChg>
        <pc:spChg chg="add mod">
          <ac:chgData name="Atifa Amini" userId="cc2251fc-5054-49d0-a310-c7af879023f5" providerId="ADAL" clId="{CAE9607C-B556-4C07-ADBB-D2132A3940E8}" dt="2020-05-07T11:21:59.821" v="97" actId="553"/>
          <ac:spMkLst>
            <pc:docMk/>
            <pc:sldMk cId="4109944685" sldId="385"/>
            <ac:spMk id="62" creationId="{CACDF7CA-8ABA-4980-9876-65BE93F3EEF5}"/>
          </ac:spMkLst>
        </pc:spChg>
        <pc:spChg chg="del">
          <ac:chgData name="Atifa Amini" userId="cc2251fc-5054-49d0-a310-c7af879023f5" providerId="ADAL" clId="{CAE9607C-B556-4C07-ADBB-D2132A3940E8}" dt="2020-05-07T11:18:49.373" v="1" actId="478"/>
          <ac:spMkLst>
            <pc:docMk/>
            <pc:sldMk cId="4109944685" sldId="385"/>
            <ac:spMk id="64" creationId="{C3CAB0EA-E233-43E4-8D22-8B0641A8284D}"/>
          </ac:spMkLst>
        </pc:spChg>
        <pc:spChg chg="del">
          <ac:chgData name="Atifa Amini" userId="cc2251fc-5054-49d0-a310-c7af879023f5" providerId="ADAL" clId="{CAE9607C-B556-4C07-ADBB-D2132A3940E8}" dt="2020-05-07T11:18:49.373" v="1" actId="478"/>
          <ac:spMkLst>
            <pc:docMk/>
            <pc:sldMk cId="4109944685" sldId="385"/>
            <ac:spMk id="72" creationId="{5E1DFADD-20D0-4BF2-A0BE-428C747B1DE3}"/>
          </ac:spMkLst>
        </pc:spChg>
        <pc:spChg chg="del">
          <ac:chgData name="Atifa Amini" userId="cc2251fc-5054-49d0-a310-c7af879023f5" providerId="ADAL" clId="{CAE9607C-B556-4C07-ADBB-D2132A3940E8}" dt="2020-05-07T11:18:49.373" v="1" actId="478"/>
          <ac:spMkLst>
            <pc:docMk/>
            <pc:sldMk cId="4109944685" sldId="385"/>
            <ac:spMk id="73" creationId="{C73D85CA-1226-4D51-82A4-E0294A22EE21}"/>
          </ac:spMkLst>
        </pc:spChg>
        <pc:spChg chg="del">
          <ac:chgData name="Atifa Amini" userId="cc2251fc-5054-49d0-a310-c7af879023f5" providerId="ADAL" clId="{CAE9607C-B556-4C07-ADBB-D2132A3940E8}" dt="2020-05-07T11:18:49.373" v="1" actId="478"/>
          <ac:spMkLst>
            <pc:docMk/>
            <pc:sldMk cId="4109944685" sldId="385"/>
            <ac:spMk id="74" creationId="{0965BCFB-4A49-4C2B-8143-C077C3D8FBAF}"/>
          </ac:spMkLst>
        </pc:spChg>
        <pc:spChg chg="del">
          <ac:chgData name="Atifa Amini" userId="cc2251fc-5054-49d0-a310-c7af879023f5" providerId="ADAL" clId="{CAE9607C-B556-4C07-ADBB-D2132A3940E8}" dt="2020-05-07T11:18:49.373" v="1" actId="478"/>
          <ac:spMkLst>
            <pc:docMk/>
            <pc:sldMk cId="4109944685" sldId="385"/>
            <ac:spMk id="83" creationId="{B9F8BFD6-A84A-4C91-8699-B2ABFCC964C6}"/>
          </ac:spMkLst>
        </pc:spChg>
        <pc:spChg chg="del">
          <ac:chgData name="Atifa Amini" userId="cc2251fc-5054-49d0-a310-c7af879023f5" providerId="ADAL" clId="{CAE9607C-B556-4C07-ADBB-D2132A3940E8}" dt="2020-05-07T11:18:49.373" v="1" actId="478"/>
          <ac:spMkLst>
            <pc:docMk/>
            <pc:sldMk cId="4109944685" sldId="385"/>
            <ac:spMk id="84" creationId="{684334E4-D2B4-4501-900C-594032720032}"/>
          </ac:spMkLst>
        </pc:spChg>
        <pc:spChg chg="del">
          <ac:chgData name="Atifa Amini" userId="cc2251fc-5054-49d0-a310-c7af879023f5" providerId="ADAL" clId="{CAE9607C-B556-4C07-ADBB-D2132A3940E8}" dt="2020-05-07T11:18:49.373" v="1" actId="478"/>
          <ac:spMkLst>
            <pc:docMk/>
            <pc:sldMk cId="4109944685" sldId="385"/>
            <ac:spMk id="85" creationId="{77351938-DC20-41B9-9ECB-D5C11424718E}"/>
          </ac:spMkLst>
        </pc:spChg>
        <pc:spChg chg="del">
          <ac:chgData name="Atifa Amini" userId="cc2251fc-5054-49d0-a310-c7af879023f5" providerId="ADAL" clId="{CAE9607C-B556-4C07-ADBB-D2132A3940E8}" dt="2020-05-07T11:18:49.373" v="1" actId="478"/>
          <ac:spMkLst>
            <pc:docMk/>
            <pc:sldMk cId="4109944685" sldId="385"/>
            <ac:spMk id="86" creationId="{234BDB79-3443-4A38-A0BD-CC6A23EA3E20}"/>
          </ac:spMkLst>
        </pc:spChg>
        <pc:grpChg chg="del">
          <ac:chgData name="Atifa Amini" userId="cc2251fc-5054-49d0-a310-c7af879023f5" providerId="ADAL" clId="{CAE9607C-B556-4C07-ADBB-D2132A3940E8}" dt="2020-05-07T11:18:49.373" v="1" actId="478"/>
          <ac:grpSpMkLst>
            <pc:docMk/>
            <pc:sldMk cId="4109944685" sldId="385"/>
            <ac:grpSpMk id="32" creationId="{F4322C75-7955-4772-B7E2-35A05D7F25D2}"/>
          </ac:grpSpMkLst>
        </pc:grpChg>
        <pc:grpChg chg="del">
          <ac:chgData name="Atifa Amini" userId="cc2251fc-5054-49d0-a310-c7af879023f5" providerId="ADAL" clId="{CAE9607C-B556-4C07-ADBB-D2132A3940E8}" dt="2020-05-07T11:18:49.373" v="1" actId="478"/>
          <ac:grpSpMkLst>
            <pc:docMk/>
            <pc:sldMk cId="4109944685" sldId="385"/>
            <ac:grpSpMk id="34" creationId="{C9FED6C6-B03F-48D8-A4C5-40B706958FE3}"/>
          </ac:grpSpMkLst>
        </pc:grpChg>
        <pc:grpChg chg="del">
          <ac:chgData name="Atifa Amini" userId="cc2251fc-5054-49d0-a310-c7af879023f5" providerId="ADAL" clId="{CAE9607C-B556-4C07-ADBB-D2132A3940E8}" dt="2020-05-07T11:18:49.373" v="1" actId="478"/>
          <ac:grpSpMkLst>
            <pc:docMk/>
            <pc:sldMk cId="4109944685" sldId="385"/>
            <ac:grpSpMk id="35" creationId="{64E37F4E-0F33-4AED-B0E2-D904B270EDEB}"/>
          </ac:grpSpMkLst>
        </pc:grpChg>
        <pc:grpChg chg="del">
          <ac:chgData name="Atifa Amini" userId="cc2251fc-5054-49d0-a310-c7af879023f5" providerId="ADAL" clId="{CAE9607C-B556-4C07-ADBB-D2132A3940E8}" dt="2020-05-07T11:18:49.373" v="1" actId="478"/>
          <ac:grpSpMkLst>
            <pc:docMk/>
            <pc:sldMk cId="4109944685" sldId="385"/>
            <ac:grpSpMk id="51" creationId="{286A21D9-57B0-4B42-BB54-91028F64A330}"/>
          </ac:grpSpMkLst>
        </pc:grpChg>
        <pc:graphicFrameChg chg="del">
          <ac:chgData name="Atifa Amini" userId="cc2251fc-5054-49d0-a310-c7af879023f5" providerId="ADAL" clId="{CAE9607C-B556-4C07-ADBB-D2132A3940E8}" dt="2020-05-07T11:18:49.373" v="1" actId="478"/>
          <ac:graphicFrameMkLst>
            <pc:docMk/>
            <pc:sldMk cId="4109944685" sldId="385"/>
            <ac:graphicFrameMk id="41" creationId="{E29B27C4-C26B-4A0D-8450-77EF046FA962}"/>
          </ac:graphicFrameMkLst>
        </pc:graphicFrameChg>
        <pc:graphicFrameChg chg="del">
          <ac:chgData name="Atifa Amini" userId="cc2251fc-5054-49d0-a310-c7af879023f5" providerId="ADAL" clId="{CAE9607C-B556-4C07-ADBB-D2132A3940E8}" dt="2020-05-07T11:18:49.373" v="1" actId="478"/>
          <ac:graphicFrameMkLst>
            <pc:docMk/>
            <pc:sldMk cId="4109944685" sldId="385"/>
            <ac:graphicFrameMk id="50" creationId="{640CE246-F0B8-46E8-AF6A-037482928BF7}"/>
          </ac:graphicFrameMkLst>
        </pc:graphicFrameChg>
        <pc:graphicFrameChg chg="del">
          <ac:chgData name="Atifa Amini" userId="cc2251fc-5054-49d0-a310-c7af879023f5" providerId="ADAL" clId="{CAE9607C-B556-4C07-ADBB-D2132A3940E8}" dt="2020-05-07T11:18:49.373" v="1" actId="478"/>
          <ac:graphicFrameMkLst>
            <pc:docMk/>
            <pc:sldMk cId="4109944685" sldId="385"/>
            <ac:graphicFrameMk id="52" creationId="{C93242B3-87CF-490A-9345-DD4D1E959FA3}"/>
          </ac:graphicFrameMkLst>
        </pc:graphicFrameChg>
        <pc:graphicFrameChg chg="del">
          <ac:chgData name="Atifa Amini" userId="cc2251fc-5054-49d0-a310-c7af879023f5" providerId="ADAL" clId="{CAE9607C-B556-4C07-ADBB-D2132A3940E8}" dt="2020-05-07T11:18:49.373" v="1" actId="478"/>
          <ac:graphicFrameMkLst>
            <pc:docMk/>
            <pc:sldMk cId="4109944685" sldId="385"/>
            <ac:graphicFrameMk id="57" creationId="{FF71BC30-A800-4373-B766-2682725E9B59}"/>
          </ac:graphicFrameMkLst>
        </pc:graphicFrameChg>
        <pc:graphicFrameChg chg="del">
          <ac:chgData name="Atifa Amini" userId="cc2251fc-5054-49d0-a310-c7af879023f5" providerId="ADAL" clId="{CAE9607C-B556-4C07-ADBB-D2132A3940E8}" dt="2020-05-07T11:18:49.373" v="1" actId="478"/>
          <ac:graphicFrameMkLst>
            <pc:docMk/>
            <pc:sldMk cId="4109944685" sldId="385"/>
            <ac:graphicFrameMk id="61" creationId="{EC92A79F-AD93-47F2-9577-BC334A057297}"/>
          </ac:graphicFrameMkLst>
        </pc:graphicFrameChg>
        <pc:graphicFrameChg chg="del">
          <ac:chgData name="Atifa Amini" userId="cc2251fc-5054-49d0-a310-c7af879023f5" providerId="ADAL" clId="{CAE9607C-B556-4C07-ADBB-D2132A3940E8}" dt="2020-05-07T11:18:49.373" v="1" actId="478"/>
          <ac:graphicFrameMkLst>
            <pc:docMk/>
            <pc:sldMk cId="4109944685" sldId="385"/>
            <ac:graphicFrameMk id="96" creationId="{401C4C2D-7369-4C45-95AB-2C1633628FAE}"/>
          </ac:graphicFrameMkLst>
        </pc:graphicFrameChg>
        <pc:graphicFrameChg chg="del">
          <ac:chgData name="Atifa Amini" userId="cc2251fc-5054-49d0-a310-c7af879023f5" providerId="ADAL" clId="{CAE9607C-B556-4C07-ADBB-D2132A3940E8}" dt="2020-05-07T11:18:49.373" v="1" actId="478"/>
          <ac:graphicFrameMkLst>
            <pc:docMk/>
            <pc:sldMk cId="4109944685" sldId="385"/>
            <ac:graphicFrameMk id="97" creationId="{E815C1B7-6779-404D-85EA-50BF6C23C4B6}"/>
          </ac:graphicFrameMkLst>
        </pc:graphicFrameChg>
        <pc:graphicFrameChg chg="del">
          <ac:chgData name="Atifa Amini" userId="cc2251fc-5054-49d0-a310-c7af879023f5" providerId="ADAL" clId="{CAE9607C-B556-4C07-ADBB-D2132A3940E8}" dt="2020-05-07T11:18:49.373" v="1" actId="478"/>
          <ac:graphicFrameMkLst>
            <pc:docMk/>
            <pc:sldMk cId="4109944685" sldId="385"/>
            <ac:graphicFrameMk id="98" creationId="{EC8FFF27-0CD0-4493-B4AF-C7F04A347FAA}"/>
          </ac:graphicFrameMkLst>
        </pc:graphicFrameChg>
        <pc:picChg chg="del">
          <ac:chgData name="Atifa Amini" userId="cc2251fc-5054-49d0-a310-c7af879023f5" providerId="ADAL" clId="{CAE9607C-B556-4C07-ADBB-D2132A3940E8}" dt="2020-05-07T11:18:49.373" v="1" actId="478"/>
          <ac:picMkLst>
            <pc:docMk/>
            <pc:sldMk cId="4109944685" sldId="385"/>
            <ac:picMk id="2" creationId="{3B1DA6D4-3F35-4AAE-A74F-64192C8A4802}"/>
          </ac:picMkLst>
        </pc:picChg>
        <pc:picChg chg="del">
          <ac:chgData name="Atifa Amini" userId="cc2251fc-5054-49d0-a310-c7af879023f5" providerId="ADAL" clId="{CAE9607C-B556-4C07-ADBB-D2132A3940E8}" dt="2020-05-07T11:18:49.373" v="1" actId="478"/>
          <ac:picMkLst>
            <pc:docMk/>
            <pc:sldMk cId="4109944685" sldId="385"/>
            <ac:picMk id="3" creationId="{C523A97E-AA21-4C00-8149-CAC9A557BFF5}"/>
          </ac:picMkLst>
        </pc:picChg>
        <pc:picChg chg="del">
          <ac:chgData name="Atifa Amini" userId="cc2251fc-5054-49d0-a310-c7af879023f5" providerId="ADAL" clId="{CAE9607C-B556-4C07-ADBB-D2132A3940E8}" dt="2020-05-07T11:18:49.373" v="1" actId="478"/>
          <ac:picMkLst>
            <pc:docMk/>
            <pc:sldMk cId="4109944685" sldId="385"/>
            <ac:picMk id="4" creationId="{FA4172A4-5DDA-4557-8AD1-E77D2B190397}"/>
          </ac:picMkLst>
        </pc:picChg>
        <pc:picChg chg="del">
          <ac:chgData name="Atifa Amini" userId="cc2251fc-5054-49d0-a310-c7af879023f5" providerId="ADAL" clId="{CAE9607C-B556-4C07-ADBB-D2132A3940E8}" dt="2020-05-07T11:18:49.373" v="1" actId="478"/>
          <ac:picMkLst>
            <pc:docMk/>
            <pc:sldMk cId="4109944685" sldId="385"/>
            <ac:picMk id="5" creationId="{3A4112F6-8CA4-4525-A2D6-A734AF3AEA27}"/>
          </ac:picMkLst>
        </pc:picChg>
        <pc:picChg chg="del">
          <ac:chgData name="Atifa Amini" userId="cc2251fc-5054-49d0-a310-c7af879023f5" providerId="ADAL" clId="{CAE9607C-B556-4C07-ADBB-D2132A3940E8}" dt="2020-05-07T11:18:49.373" v="1" actId="478"/>
          <ac:picMkLst>
            <pc:docMk/>
            <pc:sldMk cId="4109944685" sldId="385"/>
            <ac:picMk id="6" creationId="{32CA793F-4CC9-4032-8D13-16B88399F025}"/>
          </ac:picMkLst>
        </pc:picChg>
        <pc:picChg chg="del">
          <ac:chgData name="Atifa Amini" userId="cc2251fc-5054-49d0-a310-c7af879023f5" providerId="ADAL" clId="{CAE9607C-B556-4C07-ADBB-D2132A3940E8}" dt="2020-05-07T11:18:49.373" v="1" actId="478"/>
          <ac:picMkLst>
            <pc:docMk/>
            <pc:sldMk cId="4109944685" sldId="385"/>
            <ac:picMk id="7" creationId="{BBD24A60-1A8A-4AF8-8F4C-70409FAFD8E6}"/>
          </ac:picMkLst>
        </pc:picChg>
        <pc:picChg chg="del">
          <ac:chgData name="Atifa Amini" userId="cc2251fc-5054-49d0-a310-c7af879023f5" providerId="ADAL" clId="{CAE9607C-B556-4C07-ADBB-D2132A3940E8}" dt="2020-05-07T11:18:49.373" v="1" actId="478"/>
          <ac:picMkLst>
            <pc:docMk/>
            <pc:sldMk cId="4109944685" sldId="385"/>
            <ac:picMk id="8" creationId="{B2C6C220-6EA2-4C7E-8562-52054C64D241}"/>
          </ac:picMkLst>
        </pc:picChg>
        <pc:picChg chg="del">
          <ac:chgData name="Atifa Amini" userId="cc2251fc-5054-49d0-a310-c7af879023f5" providerId="ADAL" clId="{CAE9607C-B556-4C07-ADBB-D2132A3940E8}" dt="2020-05-07T11:18:49.373" v="1" actId="478"/>
          <ac:picMkLst>
            <pc:docMk/>
            <pc:sldMk cId="4109944685" sldId="385"/>
            <ac:picMk id="10" creationId="{98924916-EC5C-478E-8C17-D9703D13C9D1}"/>
          </ac:picMkLst>
        </pc:picChg>
        <pc:picChg chg="del">
          <ac:chgData name="Atifa Amini" userId="cc2251fc-5054-49d0-a310-c7af879023f5" providerId="ADAL" clId="{CAE9607C-B556-4C07-ADBB-D2132A3940E8}" dt="2020-05-07T11:18:49.373" v="1" actId="478"/>
          <ac:picMkLst>
            <pc:docMk/>
            <pc:sldMk cId="4109944685" sldId="385"/>
            <ac:picMk id="46" creationId="{784A6C5E-EEF4-476F-BDB6-C65935E9F46C}"/>
          </ac:picMkLst>
        </pc:picChg>
        <pc:picChg chg="del">
          <ac:chgData name="Atifa Amini" userId="cc2251fc-5054-49d0-a310-c7af879023f5" providerId="ADAL" clId="{CAE9607C-B556-4C07-ADBB-D2132A3940E8}" dt="2020-05-07T11:18:49.373" v="1" actId="478"/>
          <ac:picMkLst>
            <pc:docMk/>
            <pc:sldMk cId="4109944685" sldId="385"/>
            <ac:picMk id="47" creationId="{2F95194D-3DFE-4A3B-9FCD-E71FC0F51EB1}"/>
          </ac:picMkLst>
        </pc:picChg>
        <pc:picChg chg="del">
          <ac:chgData name="Atifa Amini" userId="cc2251fc-5054-49d0-a310-c7af879023f5" providerId="ADAL" clId="{CAE9607C-B556-4C07-ADBB-D2132A3940E8}" dt="2020-05-07T11:18:49.373" v="1" actId="478"/>
          <ac:picMkLst>
            <pc:docMk/>
            <pc:sldMk cId="4109944685" sldId="385"/>
            <ac:picMk id="95" creationId="{64155311-9116-4CC6-87D4-80EC3C1173EF}"/>
          </ac:picMkLst>
        </pc:picChg>
      </pc:sldChg>
      <pc:sldChg chg="add del">
        <pc:chgData name="Atifa Amini" userId="cc2251fc-5054-49d0-a310-c7af879023f5" providerId="ADAL" clId="{CAE9607C-B556-4C07-ADBB-D2132A3940E8}" dt="2020-05-07T11:22:19.267" v="100" actId="47"/>
        <pc:sldMkLst>
          <pc:docMk/>
          <pc:sldMk cId="215532523" sldId="38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32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DAE94462-7DA3-4F13-A660-F140E5D0BF74}"/>
              </a:ext>
            </a:extLst>
          </p:cNvPr>
          <p:cNvSpPr txBox="1"/>
          <p:nvPr/>
        </p:nvSpPr>
        <p:spPr>
          <a:xfrm>
            <a:off x="1914658" y="1118875"/>
            <a:ext cx="216000" cy="21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7EF5682-C532-45B0-8865-B71295110A5C}"/>
              </a:ext>
            </a:extLst>
          </p:cNvPr>
          <p:cNvSpPr txBox="1"/>
          <p:nvPr/>
        </p:nvSpPr>
        <p:spPr>
          <a:xfrm>
            <a:off x="3281847" y="1118875"/>
            <a:ext cx="216000" cy="21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5608BF2-BC71-43C9-893F-9CA2553369DF}"/>
              </a:ext>
            </a:extLst>
          </p:cNvPr>
          <p:cNvSpPr txBox="1"/>
          <p:nvPr/>
        </p:nvSpPr>
        <p:spPr>
          <a:xfrm>
            <a:off x="4649772" y="848378"/>
            <a:ext cx="216000" cy="21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B3DCB99-6B1B-4F43-8357-AC994C9B263F}"/>
              </a:ext>
            </a:extLst>
          </p:cNvPr>
          <p:cNvSpPr txBox="1"/>
          <p:nvPr/>
        </p:nvSpPr>
        <p:spPr>
          <a:xfrm>
            <a:off x="204952" y="5834094"/>
            <a:ext cx="6440213" cy="416934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ACDF7CA-8ABA-4980-9876-65BE93F3EEF5}"/>
              </a:ext>
            </a:extLst>
          </p:cNvPr>
          <p:cNvSpPr txBox="1"/>
          <p:nvPr/>
        </p:nvSpPr>
        <p:spPr>
          <a:xfrm>
            <a:off x="4556235" y="6709081"/>
            <a:ext cx="2088930" cy="246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44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7E4638-5352-49F9-BEFA-AA84DA2A5E6E}"/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purl.org/dc/terms/"/>
    <ds:schemaRef ds:uri="http://purl.org/dc/elements/1.1/"/>
    <ds:schemaRef ds:uri="86144f90-c7b6-48d0-aae5-f5e9e48cc3df"/>
    <ds:schemaRef ds:uri="http://schemas.openxmlformats.org/package/2006/metadata/core-properties"/>
    <ds:schemaRef ds:uri="http://schemas.microsoft.com/sharepoint/v3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0f0ae0ff-29c4-4766-b250-c1a9bee8d430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1003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What Fraction is Shaded Worksheet</dc:title>
  <dc:creator>Sian Stebbings</dc:creator>
  <cp:lastModifiedBy>Atifa Amini</cp:lastModifiedBy>
  <cp:revision>24</cp:revision>
  <dcterms:created xsi:type="dcterms:W3CDTF">2018-10-23T11:51:23Z</dcterms:created>
  <dcterms:modified xsi:type="dcterms:W3CDTF">2020-05-07T11:22:23Z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