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4F156-169A-4A3A-AB32-23BF72313CFB}" v="24" dt="2020-05-18T07:50:34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3878" autoAdjust="0"/>
  </p:normalViewPr>
  <p:slideViewPr>
    <p:cSldViewPr snapToGrid="0">
      <p:cViewPr>
        <p:scale>
          <a:sx n="40" d="100"/>
          <a:sy n="40" d="100"/>
        </p:scale>
        <p:origin x="24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1084F156-169A-4A3A-AB32-23BF72313CFB}"/>
    <pc:docChg chg="addSld delSld modSld">
      <pc:chgData name="Emily Rigby" userId="1e147217-0b90-46af-ae25-32c0bc3a243c" providerId="ADAL" clId="{1084F156-169A-4A3A-AB32-23BF72313CFB}" dt="2020-05-18T07:51:15.131" v="233" actId="2696"/>
      <pc:docMkLst>
        <pc:docMk/>
      </pc:docMkLst>
      <pc:sldChg chg="addSp delSp modSp del mod setBg">
        <pc:chgData name="Emily Rigby" userId="1e147217-0b90-46af-ae25-32c0bc3a243c" providerId="ADAL" clId="{1084F156-169A-4A3A-AB32-23BF72313CFB}" dt="2020-05-18T07:45:55.349" v="175" actId="2696"/>
        <pc:sldMkLst>
          <pc:docMk/>
          <pc:sldMk cId="3033432069" sldId="257"/>
        </pc:sldMkLst>
        <pc:spChg chg="del">
          <ac:chgData name="Emily Rigby" userId="1e147217-0b90-46af-ae25-32c0bc3a243c" providerId="ADAL" clId="{1084F156-169A-4A3A-AB32-23BF72313CFB}" dt="2020-05-18T07:40:24.093" v="1" actId="478"/>
          <ac:spMkLst>
            <pc:docMk/>
            <pc:sldMk cId="3033432069" sldId="257"/>
            <ac:spMk id="2" creationId="{80DD7FF7-942C-42C1-8183-C12F6F1D8950}"/>
          </ac:spMkLst>
        </pc:spChg>
        <pc:spChg chg="add del mod">
          <ac:chgData name="Emily Rigby" userId="1e147217-0b90-46af-ae25-32c0bc3a243c" providerId="ADAL" clId="{1084F156-169A-4A3A-AB32-23BF72313CFB}" dt="2020-05-18T07:41:20.008" v="13"/>
          <ac:spMkLst>
            <pc:docMk/>
            <pc:sldMk cId="3033432069" sldId="257"/>
            <ac:spMk id="3" creationId="{5FE4CCFE-28AB-420F-8026-1A9BBFA61186}"/>
          </ac:spMkLst>
        </pc:spChg>
        <pc:spChg chg="del">
          <ac:chgData name="Emily Rigby" userId="1e147217-0b90-46af-ae25-32c0bc3a243c" providerId="ADAL" clId="{1084F156-169A-4A3A-AB32-23BF72313CFB}" dt="2020-05-18T07:40:24.093" v="1" actId="478"/>
          <ac:spMkLst>
            <pc:docMk/>
            <pc:sldMk cId="3033432069" sldId="257"/>
            <ac:spMk id="15" creationId="{C9762319-EA6A-42FD-96DC-25EB0E69F35A}"/>
          </ac:spMkLst>
        </pc:spChg>
        <pc:spChg chg="del">
          <ac:chgData name="Emily Rigby" userId="1e147217-0b90-46af-ae25-32c0bc3a243c" providerId="ADAL" clId="{1084F156-169A-4A3A-AB32-23BF72313CFB}" dt="2020-05-18T07:40:24.093" v="1" actId="478"/>
          <ac:spMkLst>
            <pc:docMk/>
            <pc:sldMk cId="3033432069" sldId="257"/>
            <ac:spMk id="19" creationId="{5737EC29-3FE6-4CEE-B78A-81F9CA24643A}"/>
          </ac:spMkLst>
        </pc:spChg>
        <pc:grpChg chg="del">
          <ac:chgData name="Emily Rigby" userId="1e147217-0b90-46af-ae25-32c0bc3a243c" providerId="ADAL" clId="{1084F156-169A-4A3A-AB32-23BF72313CFB}" dt="2020-05-18T07:40:24.093" v="1" actId="478"/>
          <ac:grpSpMkLst>
            <pc:docMk/>
            <pc:sldMk cId="3033432069" sldId="257"/>
            <ac:grpSpMk id="39" creationId="{2D91AB78-6A58-41B1-966A-F70214F4EA42}"/>
          </ac:grpSpMkLst>
        </pc:grpChg>
        <pc:graphicFrameChg chg="del">
          <ac:chgData name="Emily Rigby" userId="1e147217-0b90-46af-ae25-32c0bc3a243c" providerId="ADAL" clId="{1084F156-169A-4A3A-AB32-23BF72313CFB}" dt="2020-05-18T07:40:24.093" v="1" actId="478"/>
          <ac:graphicFrameMkLst>
            <pc:docMk/>
            <pc:sldMk cId="3033432069" sldId="257"/>
            <ac:graphicFrameMk id="4" creationId="{EFB3214C-05EC-4A89-B465-54E3B7BB1C57}"/>
          </ac:graphicFrameMkLst>
        </pc:graphicFrameChg>
        <pc:graphicFrameChg chg="del">
          <ac:chgData name="Emily Rigby" userId="1e147217-0b90-46af-ae25-32c0bc3a243c" providerId="ADAL" clId="{1084F156-169A-4A3A-AB32-23BF72313CFB}" dt="2020-05-18T07:40:24.093" v="1" actId="478"/>
          <ac:graphicFrameMkLst>
            <pc:docMk/>
            <pc:sldMk cId="3033432069" sldId="257"/>
            <ac:graphicFrameMk id="16" creationId="{1E5D629B-B0E2-43D5-94D4-508B583ABF58}"/>
          </ac:graphicFrameMkLst>
        </pc:graphicFrameChg>
        <pc:graphicFrameChg chg="del">
          <ac:chgData name="Emily Rigby" userId="1e147217-0b90-46af-ae25-32c0bc3a243c" providerId="ADAL" clId="{1084F156-169A-4A3A-AB32-23BF72313CFB}" dt="2020-05-18T07:40:24.093" v="1" actId="478"/>
          <ac:graphicFrameMkLst>
            <pc:docMk/>
            <pc:sldMk cId="3033432069" sldId="257"/>
            <ac:graphicFrameMk id="18" creationId="{010C0EF6-1ABD-4C2D-B70B-6A056EECB4F6}"/>
          </ac:graphicFrameMkLst>
        </pc:graphicFrameChg>
        <pc:picChg chg="del">
          <ac:chgData name="Emily Rigby" userId="1e147217-0b90-46af-ae25-32c0bc3a243c" providerId="ADAL" clId="{1084F156-169A-4A3A-AB32-23BF72313CFB}" dt="2020-05-18T07:40:24.093" v="1" actId="478"/>
          <ac:picMkLst>
            <pc:docMk/>
            <pc:sldMk cId="3033432069" sldId="257"/>
            <ac:picMk id="14" creationId="{D913C0CF-7BD0-40B0-9334-0A84E63DE417}"/>
          </ac:picMkLst>
        </pc:picChg>
      </pc:sldChg>
      <pc:sldChg chg="addSp modSp add del mod">
        <pc:chgData name="Emily Rigby" userId="1e147217-0b90-46af-ae25-32c0bc3a243c" providerId="ADAL" clId="{1084F156-169A-4A3A-AB32-23BF72313CFB}" dt="2020-05-18T07:46:08.298" v="176" actId="2696"/>
        <pc:sldMkLst>
          <pc:docMk/>
          <pc:sldMk cId="767204798" sldId="258"/>
        </pc:sldMkLst>
        <pc:spChg chg="add mod">
          <ac:chgData name="Emily Rigby" userId="1e147217-0b90-46af-ae25-32c0bc3a243c" providerId="ADAL" clId="{1084F156-169A-4A3A-AB32-23BF72313CFB}" dt="2020-05-18T07:43:54.122" v="94" actId="14100"/>
          <ac:spMkLst>
            <pc:docMk/>
            <pc:sldMk cId="767204798" sldId="258"/>
            <ac:spMk id="3" creationId="{34149374-C700-4319-9790-46096082766C}"/>
          </ac:spMkLst>
        </pc:spChg>
        <pc:spChg chg="add mod">
          <ac:chgData name="Emily Rigby" userId="1e147217-0b90-46af-ae25-32c0bc3a243c" providerId="ADAL" clId="{1084F156-169A-4A3A-AB32-23BF72313CFB}" dt="2020-05-18T07:45:28.502" v="169" actId="1038"/>
          <ac:spMkLst>
            <pc:docMk/>
            <pc:sldMk cId="767204798" sldId="258"/>
            <ac:spMk id="17" creationId="{405F064E-1D16-4E37-879F-4E446392F35D}"/>
          </ac:spMkLst>
        </pc:spChg>
        <pc:spChg chg="add mod">
          <ac:chgData name="Emily Rigby" userId="1e147217-0b90-46af-ae25-32c0bc3a243c" providerId="ADAL" clId="{1084F156-169A-4A3A-AB32-23BF72313CFB}" dt="2020-05-18T07:45:38.599" v="173" actId="1038"/>
          <ac:spMkLst>
            <pc:docMk/>
            <pc:sldMk cId="767204798" sldId="258"/>
            <ac:spMk id="20" creationId="{184E9D20-BB9C-4B6D-9710-6BDC89EFB6EF}"/>
          </ac:spMkLst>
        </pc:spChg>
        <pc:spChg chg="add mod">
          <ac:chgData name="Emily Rigby" userId="1e147217-0b90-46af-ae25-32c0bc3a243c" providerId="ADAL" clId="{1084F156-169A-4A3A-AB32-23BF72313CFB}" dt="2020-05-18T07:45:04.068" v="162" actId="1076"/>
          <ac:spMkLst>
            <pc:docMk/>
            <pc:sldMk cId="767204798" sldId="258"/>
            <ac:spMk id="21" creationId="{E39FE981-AD88-4650-9BBF-BFA903E0AF5F}"/>
          </ac:spMkLst>
        </pc:spChg>
        <pc:graphicFrameChg chg="modGraphic">
          <ac:chgData name="Emily Rigby" userId="1e147217-0b90-46af-ae25-32c0bc3a243c" providerId="ADAL" clId="{1084F156-169A-4A3A-AB32-23BF72313CFB}" dt="2020-05-18T07:45:36.384" v="171" actId="20577"/>
          <ac:graphicFrameMkLst>
            <pc:docMk/>
            <pc:sldMk cId="767204798" sldId="258"/>
            <ac:graphicFrameMk id="18" creationId="{010C0EF6-1ABD-4C2D-B70B-6A056EECB4F6}"/>
          </ac:graphicFrameMkLst>
        </pc:graphicFrameChg>
      </pc:sldChg>
      <pc:sldChg chg="addSp delSp modSp add mod setBg">
        <pc:chgData name="Emily Rigby" userId="1e147217-0b90-46af-ae25-32c0bc3a243c" providerId="ADAL" clId="{1084F156-169A-4A3A-AB32-23BF72313CFB}" dt="2020-05-18T07:51:02.028" v="232" actId="1036"/>
        <pc:sldMkLst>
          <pc:docMk/>
          <pc:sldMk cId="3626968087" sldId="259"/>
        </pc:sldMkLst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2" creationId="{80DD7FF7-942C-42C1-8183-C12F6F1D8950}"/>
          </ac:spMkLst>
        </pc:spChg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3" creationId="{34149374-C700-4319-9790-46096082766C}"/>
          </ac:spMkLst>
        </pc:spChg>
        <pc:spChg chg="add mod">
          <ac:chgData name="Emily Rigby" userId="1e147217-0b90-46af-ae25-32c0bc3a243c" providerId="ADAL" clId="{1084F156-169A-4A3A-AB32-23BF72313CFB}" dt="2020-05-18T07:50:55.694" v="230" actId="1038"/>
          <ac:spMkLst>
            <pc:docMk/>
            <pc:sldMk cId="3626968087" sldId="259"/>
            <ac:spMk id="5" creationId="{7E40B19E-D545-4C2B-8F41-E7DEF528A05D}"/>
          </ac:spMkLst>
        </pc:spChg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15" creationId="{C9762319-EA6A-42FD-96DC-25EB0E69F35A}"/>
          </ac:spMkLst>
        </pc:spChg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17" creationId="{405F064E-1D16-4E37-879F-4E446392F35D}"/>
          </ac:spMkLst>
        </pc:spChg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19" creationId="{5737EC29-3FE6-4CEE-B78A-81F9CA24643A}"/>
          </ac:spMkLst>
        </pc:spChg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20" creationId="{184E9D20-BB9C-4B6D-9710-6BDC89EFB6EF}"/>
          </ac:spMkLst>
        </pc:spChg>
        <pc:spChg chg="del">
          <ac:chgData name="Emily Rigby" userId="1e147217-0b90-46af-ae25-32c0bc3a243c" providerId="ADAL" clId="{1084F156-169A-4A3A-AB32-23BF72313CFB}" dt="2020-05-18T07:46:41.104" v="178" actId="478"/>
          <ac:spMkLst>
            <pc:docMk/>
            <pc:sldMk cId="3626968087" sldId="259"/>
            <ac:spMk id="21" creationId="{E39FE981-AD88-4650-9BBF-BFA903E0AF5F}"/>
          </ac:spMkLst>
        </pc:spChg>
        <pc:spChg chg="add mod">
          <ac:chgData name="Emily Rigby" userId="1e147217-0b90-46af-ae25-32c0bc3a243c" providerId="ADAL" clId="{1084F156-169A-4A3A-AB32-23BF72313CFB}" dt="2020-05-18T07:51:02.028" v="232" actId="1036"/>
          <ac:spMkLst>
            <pc:docMk/>
            <pc:sldMk cId="3626968087" sldId="259"/>
            <ac:spMk id="22" creationId="{A00225AB-E2B2-4A14-9C19-38AEB1B33699}"/>
          </ac:spMkLst>
        </pc:spChg>
        <pc:spChg chg="add mod">
          <ac:chgData name="Emily Rigby" userId="1e147217-0b90-46af-ae25-32c0bc3a243c" providerId="ADAL" clId="{1084F156-169A-4A3A-AB32-23BF72313CFB}" dt="2020-05-18T07:49:23.451" v="209" actId="1076"/>
          <ac:spMkLst>
            <pc:docMk/>
            <pc:sldMk cId="3626968087" sldId="259"/>
            <ac:spMk id="23" creationId="{BE054B25-1782-444F-B8E0-FAD294B86615}"/>
          </ac:spMkLst>
        </pc:spChg>
        <pc:spChg chg="add mod">
          <ac:chgData name="Emily Rigby" userId="1e147217-0b90-46af-ae25-32c0bc3a243c" providerId="ADAL" clId="{1084F156-169A-4A3A-AB32-23BF72313CFB}" dt="2020-05-18T07:50:03.264" v="215" actId="1036"/>
          <ac:spMkLst>
            <pc:docMk/>
            <pc:sldMk cId="3626968087" sldId="259"/>
            <ac:spMk id="24" creationId="{91755601-C6D1-475D-9273-0CB91C2B56A0}"/>
          </ac:spMkLst>
        </pc:spChg>
        <pc:spChg chg="add mod">
          <ac:chgData name="Emily Rigby" userId="1e147217-0b90-46af-ae25-32c0bc3a243c" providerId="ADAL" clId="{1084F156-169A-4A3A-AB32-23BF72313CFB}" dt="2020-05-18T07:50:18.475" v="222" actId="1038"/>
          <ac:spMkLst>
            <pc:docMk/>
            <pc:sldMk cId="3626968087" sldId="259"/>
            <ac:spMk id="25" creationId="{3DDE0C94-F7BB-404E-A582-BE959C7A4E01}"/>
          </ac:spMkLst>
        </pc:spChg>
        <pc:spChg chg="add mod">
          <ac:chgData name="Emily Rigby" userId="1e147217-0b90-46af-ae25-32c0bc3a243c" providerId="ADAL" clId="{1084F156-169A-4A3A-AB32-23BF72313CFB}" dt="2020-05-18T07:50:29.269" v="224" actId="1076"/>
          <ac:spMkLst>
            <pc:docMk/>
            <pc:sldMk cId="3626968087" sldId="259"/>
            <ac:spMk id="26" creationId="{7AF19BA5-1CCF-406D-93CB-A9B3F637074D}"/>
          </ac:spMkLst>
        </pc:spChg>
        <pc:spChg chg="add mod">
          <ac:chgData name="Emily Rigby" userId="1e147217-0b90-46af-ae25-32c0bc3a243c" providerId="ADAL" clId="{1084F156-169A-4A3A-AB32-23BF72313CFB}" dt="2020-05-18T07:50:42.902" v="228" actId="1035"/>
          <ac:spMkLst>
            <pc:docMk/>
            <pc:sldMk cId="3626968087" sldId="259"/>
            <ac:spMk id="27" creationId="{0B6DA942-B6B8-4B44-9125-CFE885055844}"/>
          </ac:spMkLst>
        </pc:spChg>
        <pc:grpChg chg="del">
          <ac:chgData name="Emily Rigby" userId="1e147217-0b90-46af-ae25-32c0bc3a243c" providerId="ADAL" clId="{1084F156-169A-4A3A-AB32-23BF72313CFB}" dt="2020-05-18T07:46:41.104" v="178" actId="478"/>
          <ac:grpSpMkLst>
            <pc:docMk/>
            <pc:sldMk cId="3626968087" sldId="259"/>
            <ac:grpSpMk id="39" creationId="{2D91AB78-6A58-41B1-966A-F70214F4EA42}"/>
          </ac:grpSpMkLst>
        </pc:grpChg>
        <pc:graphicFrameChg chg="del">
          <ac:chgData name="Emily Rigby" userId="1e147217-0b90-46af-ae25-32c0bc3a243c" providerId="ADAL" clId="{1084F156-169A-4A3A-AB32-23BF72313CFB}" dt="2020-05-18T07:46:41.104" v="178" actId="478"/>
          <ac:graphicFrameMkLst>
            <pc:docMk/>
            <pc:sldMk cId="3626968087" sldId="259"/>
            <ac:graphicFrameMk id="4" creationId="{EFB3214C-05EC-4A89-B465-54E3B7BB1C57}"/>
          </ac:graphicFrameMkLst>
        </pc:graphicFrameChg>
        <pc:graphicFrameChg chg="del">
          <ac:chgData name="Emily Rigby" userId="1e147217-0b90-46af-ae25-32c0bc3a243c" providerId="ADAL" clId="{1084F156-169A-4A3A-AB32-23BF72313CFB}" dt="2020-05-18T07:46:41.104" v="178" actId="478"/>
          <ac:graphicFrameMkLst>
            <pc:docMk/>
            <pc:sldMk cId="3626968087" sldId="259"/>
            <ac:graphicFrameMk id="16" creationId="{1E5D629B-B0E2-43D5-94D4-508B583ABF58}"/>
          </ac:graphicFrameMkLst>
        </pc:graphicFrameChg>
        <pc:graphicFrameChg chg="del">
          <ac:chgData name="Emily Rigby" userId="1e147217-0b90-46af-ae25-32c0bc3a243c" providerId="ADAL" clId="{1084F156-169A-4A3A-AB32-23BF72313CFB}" dt="2020-05-18T07:46:41.104" v="178" actId="478"/>
          <ac:graphicFrameMkLst>
            <pc:docMk/>
            <pc:sldMk cId="3626968087" sldId="259"/>
            <ac:graphicFrameMk id="18" creationId="{010C0EF6-1ABD-4C2D-B70B-6A056EECB4F6}"/>
          </ac:graphicFrameMkLst>
        </pc:graphicFrameChg>
        <pc:picChg chg="del">
          <ac:chgData name="Emily Rigby" userId="1e147217-0b90-46af-ae25-32c0bc3a243c" providerId="ADAL" clId="{1084F156-169A-4A3A-AB32-23BF72313CFB}" dt="2020-05-18T07:46:41.104" v="178" actId="478"/>
          <ac:picMkLst>
            <pc:docMk/>
            <pc:sldMk cId="3626968087" sldId="259"/>
            <ac:picMk id="14" creationId="{D913C0CF-7BD0-40B0-9334-0A84E63DE417}"/>
          </ac:picMkLst>
        </pc:picChg>
      </pc:sldChg>
      <pc:sldChg chg="add del">
        <pc:chgData name="Emily Rigby" userId="1e147217-0b90-46af-ae25-32c0bc3a243c" providerId="ADAL" clId="{1084F156-169A-4A3A-AB32-23BF72313CFB}" dt="2020-05-18T07:51:15.131" v="233" actId="2696"/>
        <pc:sldMkLst>
          <pc:docMk/>
          <pc:sldMk cId="2539511142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40B19E-D545-4C2B-8F41-E7DEF528A05D}"/>
              </a:ext>
            </a:extLst>
          </p:cNvPr>
          <p:cNvSpPr txBox="1"/>
          <p:nvPr/>
        </p:nvSpPr>
        <p:spPr>
          <a:xfrm>
            <a:off x="279000" y="3722708"/>
            <a:ext cx="6300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0225AB-E2B2-4A14-9C19-38AEB1B33699}"/>
              </a:ext>
            </a:extLst>
          </p:cNvPr>
          <p:cNvSpPr txBox="1"/>
          <p:nvPr/>
        </p:nvSpPr>
        <p:spPr>
          <a:xfrm>
            <a:off x="279000" y="4833958"/>
            <a:ext cx="6300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054B25-1782-444F-B8E0-FAD294B86615}"/>
              </a:ext>
            </a:extLst>
          </p:cNvPr>
          <p:cNvSpPr txBox="1"/>
          <p:nvPr/>
        </p:nvSpPr>
        <p:spPr>
          <a:xfrm>
            <a:off x="279000" y="5945208"/>
            <a:ext cx="6300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755601-C6D1-475D-9273-0CB91C2B56A0}"/>
              </a:ext>
            </a:extLst>
          </p:cNvPr>
          <p:cNvSpPr txBox="1"/>
          <p:nvPr/>
        </p:nvSpPr>
        <p:spPr>
          <a:xfrm>
            <a:off x="1847450" y="7831158"/>
            <a:ext cx="1152000" cy="27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DE0C94-F7BB-404E-A582-BE959C7A4E01}"/>
              </a:ext>
            </a:extLst>
          </p:cNvPr>
          <p:cNvSpPr txBox="1"/>
          <p:nvPr/>
        </p:nvSpPr>
        <p:spPr>
          <a:xfrm>
            <a:off x="4012800" y="7831158"/>
            <a:ext cx="1116000" cy="27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F19BA5-1CCF-406D-93CB-A9B3F637074D}"/>
              </a:ext>
            </a:extLst>
          </p:cNvPr>
          <p:cNvSpPr txBox="1"/>
          <p:nvPr/>
        </p:nvSpPr>
        <p:spPr>
          <a:xfrm>
            <a:off x="1574400" y="8199458"/>
            <a:ext cx="1152000" cy="27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6DA942-B6B8-4B44-9125-CFE885055844}"/>
              </a:ext>
            </a:extLst>
          </p:cNvPr>
          <p:cNvSpPr txBox="1"/>
          <p:nvPr/>
        </p:nvSpPr>
        <p:spPr>
          <a:xfrm>
            <a:off x="285350" y="8536008"/>
            <a:ext cx="1152000" cy="27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6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6A2F4F-DB22-4421-BEF6-090C3232CDCC}"/>
</file>

<file path=customXml/itemProps2.xml><?xml version="1.0" encoding="utf-8"?>
<ds:datastoreItem xmlns:ds="http://schemas.openxmlformats.org/officeDocument/2006/customXml" ds:itemID="{5A4DC8CD-7969-4535-9D42-5AF69207191F}">
  <ds:schemaRefs>
    <ds:schemaRef ds:uri="86144f90-c7b6-48d0-aae5-f5e9e48cc3d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f0ae0ff-29c4-4766-b250-c1a9bee8d430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Using Inference Worksheet</dc:title>
  <dc:creator>Sian Stebbings</dc:creator>
  <cp:lastModifiedBy>Emily Rigby</cp:lastModifiedBy>
  <cp:revision>6</cp:revision>
  <dcterms:created xsi:type="dcterms:W3CDTF">2018-03-13T10:12:31Z</dcterms:created>
  <dcterms:modified xsi:type="dcterms:W3CDTF">2020-05-18T07:51:41Z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512">
    <vt:lpwstr>196</vt:lpwstr>
  </property>
</Properties>
</file>