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2A8ED-41B6-4A10-9BB1-333A067FB02E}" v="11" dt="2020-05-18T06:42:15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 snapToGrid="0">
      <p:cViewPr>
        <p:scale>
          <a:sx n="95" d="100"/>
          <a:sy n="95" d="100"/>
        </p:scale>
        <p:origin x="1136" y="-3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2712A8ED-41B6-4A10-9BB1-333A067FB02E}"/>
    <pc:docChg chg="undo custSel addSld delSld modSld">
      <pc:chgData name="Atifa Amini" userId="cc2251fc-5054-49d0-a310-c7af879023f5" providerId="ADAL" clId="{2712A8ED-41B6-4A10-9BB1-333A067FB02E}" dt="2020-05-18T06:42:27.775" v="125" actId="14100"/>
      <pc:docMkLst>
        <pc:docMk/>
      </pc:docMkLst>
      <pc:sldChg chg="addSp delSp modSp mod setBg">
        <pc:chgData name="Atifa Amini" userId="cc2251fc-5054-49d0-a310-c7af879023f5" providerId="ADAL" clId="{2712A8ED-41B6-4A10-9BB1-333A067FB02E}" dt="2020-05-18T06:42:27.775" v="125" actId="14100"/>
        <pc:sldMkLst>
          <pc:docMk/>
          <pc:sldMk cId="2975683824" sldId="388"/>
        </pc:sldMkLst>
        <pc:spChg chg="add del mod">
          <ac:chgData name="Atifa Amini" userId="cc2251fc-5054-49d0-a310-c7af879023f5" providerId="ADAL" clId="{2712A8ED-41B6-4A10-9BB1-333A067FB02E}" dt="2020-05-18T06:42:27.775" v="125" actId="14100"/>
          <ac:spMkLst>
            <pc:docMk/>
            <pc:sldMk cId="2975683824" sldId="388"/>
            <ac:spMk id="3" creationId="{4C4A16B2-4100-439A-AEB6-0ABDD7761F7F}"/>
          </ac:spMkLst>
        </pc:spChg>
        <pc:grpChg chg="del">
          <ac:chgData name="Atifa Amini" userId="cc2251fc-5054-49d0-a310-c7af879023f5" providerId="ADAL" clId="{2712A8ED-41B6-4A10-9BB1-333A067FB02E}" dt="2020-05-18T06:38:04.193" v="1" actId="478"/>
          <ac:grpSpMkLst>
            <pc:docMk/>
            <pc:sldMk cId="2975683824" sldId="388"/>
            <ac:grpSpMk id="17" creationId="{C8D2E330-7596-4120-AC53-866029F3A997}"/>
          </ac:grpSpMkLst>
        </pc:grpChg>
        <pc:graphicFrameChg chg="del">
          <ac:chgData name="Atifa Amini" userId="cc2251fc-5054-49d0-a310-c7af879023f5" providerId="ADAL" clId="{2712A8ED-41B6-4A10-9BB1-333A067FB02E}" dt="2020-05-18T06:38:04.193" v="1" actId="478"/>
          <ac:graphicFrameMkLst>
            <pc:docMk/>
            <pc:sldMk cId="2975683824" sldId="388"/>
            <ac:graphicFrameMk id="2" creationId="{827DA650-19EC-49D4-8A28-490084982C40}"/>
          </ac:graphicFrameMkLst>
        </pc:graphicFrameChg>
        <pc:graphicFrameChg chg="del">
          <ac:chgData name="Atifa Amini" userId="cc2251fc-5054-49d0-a310-c7af879023f5" providerId="ADAL" clId="{2712A8ED-41B6-4A10-9BB1-333A067FB02E}" dt="2020-05-18T06:38:04.193" v="1" actId="478"/>
          <ac:graphicFrameMkLst>
            <pc:docMk/>
            <pc:sldMk cId="2975683824" sldId="388"/>
            <ac:graphicFrameMk id="7" creationId="{9FED0863-CC19-4613-B491-7B86B6F59FCA}"/>
          </ac:graphicFrameMkLst>
        </pc:graphicFrameChg>
        <pc:graphicFrameChg chg="del">
          <ac:chgData name="Atifa Amini" userId="cc2251fc-5054-49d0-a310-c7af879023f5" providerId="ADAL" clId="{2712A8ED-41B6-4A10-9BB1-333A067FB02E}" dt="2020-05-18T06:38:04.193" v="1" actId="478"/>
          <ac:graphicFrameMkLst>
            <pc:docMk/>
            <pc:sldMk cId="2975683824" sldId="388"/>
            <ac:graphicFrameMk id="25" creationId="{3F80B850-80CB-49C5-8E36-CFDBCD26E527}"/>
          </ac:graphicFrameMkLst>
        </pc:graphicFrameChg>
        <pc:graphicFrameChg chg="del">
          <ac:chgData name="Atifa Amini" userId="cc2251fc-5054-49d0-a310-c7af879023f5" providerId="ADAL" clId="{2712A8ED-41B6-4A10-9BB1-333A067FB02E}" dt="2020-05-18T06:38:04.193" v="1" actId="478"/>
          <ac:graphicFrameMkLst>
            <pc:docMk/>
            <pc:sldMk cId="2975683824" sldId="388"/>
            <ac:graphicFrameMk id="41" creationId="{E29B27C4-C26B-4A0D-8450-77EF046FA962}"/>
          </ac:graphicFrameMkLst>
        </pc:graphicFrameChg>
      </pc:sldChg>
      <pc:sldChg chg="add del">
        <pc:chgData name="Atifa Amini" userId="cc2251fc-5054-49d0-a310-c7af879023f5" providerId="ADAL" clId="{2712A8ED-41B6-4A10-9BB1-333A067FB02E}" dt="2020-05-18T06:41:51.206" v="47" actId="47"/>
        <pc:sldMkLst>
          <pc:docMk/>
          <pc:sldMk cId="309594027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8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4A16B2-4100-439A-AEB6-0ABDD7761F7F}"/>
              </a:ext>
            </a:extLst>
          </p:cNvPr>
          <p:cNvSpPr txBox="1"/>
          <p:nvPr/>
        </p:nvSpPr>
        <p:spPr>
          <a:xfrm>
            <a:off x="246743" y="7827261"/>
            <a:ext cx="6379027" cy="13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83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1BB56E-389D-46F3-8A4A-391D20E483C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Fronted Adverbials Worksheet </dc:title>
  <dc:creator>Sian Stebbings</dc:creator>
  <cp:lastModifiedBy>Atifa Amini</cp:lastModifiedBy>
  <cp:revision>12</cp:revision>
  <dcterms:created xsi:type="dcterms:W3CDTF">2018-10-23T11:51:23Z</dcterms:created>
  <dcterms:modified xsi:type="dcterms:W3CDTF">2020-05-18T06:42:30Z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