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0000"/>
    <a:srgbClr val="706F6F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727EF-F334-498D-BEE1-BD66CF92801B}" v="35" dt="2020-05-14T11:30:41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4567"/>
  </p:normalViewPr>
  <p:slideViewPr>
    <p:cSldViewPr snapToGrid="0">
      <p:cViewPr>
        <p:scale>
          <a:sx n="46" d="100"/>
          <a:sy n="46" d="100"/>
        </p:scale>
        <p:origin x="240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FD6727EF-F334-498D-BEE1-BD66CF92801B}"/>
    <pc:docChg chg="undo custSel addSld delSld modSld modMainMaster">
      <pc:chgData name="Atifa Amini" userId="cc2251fc-5054-49d0-a310-c7af879023f5" providerId="ADAL" clId="{FD6727EF-F334-498D-BEE1-BD66CF92801B}" dt="2020-05-14T11:30:54.260" v="231" actId="47"/>
      <pc:docMkLst>
        <pc:docMk/>
      </pc:docMkLst>
      <pc:sldChg chg="addSp delSp modSp mod setBg">
        <pc:chgData name="Atifa Amini" userId="cc2251fc-5054-49d0-a310-c7af879023f5" providerId="ADAL" clId="{FD6727EF-F334-498D-BEE1-BD66CF92801B}" dt="2020-05-14T11:30:41.967" v="230"/>
        <pc:sldMkLst>
          <pc:docMk/>
          <pc:sldMk cId="2416122826" sldId="387"/>
        </pc:sldMkLst>
        <pc:spChg chg="del">
          <ac:chgData name="Atifa Amini" userId="cc2251fc-5054-49d0-a310-c7af879023f5" providerId="ADAL" clId="{FD6727EF-F334-498D-BEE1-BD66CF92801B}" dt="2020-05-14T11:21:13.640" v="3" actId="478"/>
          <ac:spMkLst>
            <pc:docMk/>
            <pc:sldMk cId="2416122826" sldId="387"/>
            <ac:spMk id="2" creationId="{50D2DC9E-B38D-4852-B8D3-FC4B3C9C24B6}"/>
          </ac:spMkLst>
        </pc:spChg>
        <pc:spChg chg="add del">
          <ac:chgData name="Atifa Amini" userId="cc2251fc-5054-49d0-a310-c7af879023f5" providerId="ADAL" clId="{FD6727EF-F334-498D-BEE1-BD66CF92801B}" dt="2020-05-14T11:21:03.472" v="1" actId="478"/>
          <ac:spMkLst>
            <pc:docMk/>
            <pc:sldMk cId="2416122826" sldId="387"/>
            <ac:spMk id="3" creationId="{527EEF7A-DA14-49EB-BB92-2B62F5A23D80}"/>
          </ac:spMkLst>
        </pc:spChg>
        <pc:spChg chg="add mod">
          <ac:chgData name="Atifa Amini" userId="cc2251fc-5054-49d0-a310-c7af879023f5" providerId="ADAL" clId="{FD6727EF-F334-498D-BEE1-BD66CF92801B}" dt="2020-05-14T11:26:03.636" v="67" actId="12789"/>
          <ac:spMkLst>
            <pc:docMk/>
            <pc:sldMk cId="2416122826" sldId="387"/>
            <ac:spMk id="5" creationId="{B26C8AA4-F951-40D0-9916-0729FE263A09}"/>
          </ac:spMkLst>
        </pc:spChg>
        <pc:spChg chg="add mod">
          <ac:chgData name="Atifa Amini" userId="cc2251fc-5054-49d0-a310-c7af879023f5" providerId="ADAL" clId="{FD6727EF-F334-498D-BEE1-BD66CF92801B}" dt="2020-05-14T11:25:06.589" v="55" actId="20577"/>
          <ac:spMkLst>
            <pc:docMk/>
            <pc:sldMk cId="2416122826" sldId="387"/>
            <ac:spMk id="40" creationId="{AA4F9ECA-75E1-4A73-A741-54B4FDCE81FD}"/>
          </ac:spMkLst>
        </pc:spChg>
        <pc:spChg chg="add mod">
          <ac:chgData name="Atifa Amini" userId="cc2251fc-5054-49d0-a310-c7af879023f5" providerId="ADAL" clId="{FD6727EF-F334-498D-BEE1-BD66CF92801B}" dt="2020-05-14T11:25:25.320" v="58" actId="1076"/>
          <ac:spMkLst>
            <pc:docMk/>
            <pc:sldMk cId="2416122826" sldId="387"/>
            <ac:spMk id="42" creationId="{C67BEDFE-FF2E-4A2B-B3DA-07BBAB656DAC}"/>
          </ac:spMkLst>
        </pc:spChg>
        <pc:spChg chg="add mod">
          <ac:chgData name="Atifa Amini" userId="cc2251fc-5054-49d0-a310-c7af879023f5" providerId="ADAL" clId="{FD6727EF-F334-498D-BEE1-BD66CF92801B}" dt="2020-05-14T11:25:38.694" v="63" actId="571"/>
          <ac:spMkLst>
            <pc:docMk/>
            <pc:sldMk cId="2416122826" sldId="387"/>
            <ac:spMk id="44" creationId="{2AAD1626-37BD-4777-8D3B-EAA3A399E848}"/>
          </ac:spMkLst>
        </pc:spChg>
        <pc:spChg chg="add mod">
          <ac:chgData name="Atifa Amini" userId="cc2251fc-5054-49d0-a310-c7af879023f5" providerId="ADAL" clId="{FD6727EF-F334-498D-BEE1-BD66CF92801B}" dt="2020-05-14T11:28:59.492" v="148" actId="1036"/>
          <ac:spMkLst>
            <pc:docMk/>
            <pc:sldMk cId="2416122826" sldId="387"/>
            <ac:spMk id="46" creationId="{7D4CBBBD-DBFD-4873-AC1B-1D4EF6AA4636}"/>
          </ac:spMkLst>
        </pc:spChg>
        <pc:spChg chg="add mod">
          <ac:chgData name="Atifa Amini" userId="cc2251fc-5054-49d0-a310-c7af879023f5" providerId="ADAL" clId="{FD6727EF-F334-498D-BEE1-BD66CF92801B}" dt="2020-05-14T11:29:25.140" v="177" actId="1035"/>
          <ac:spMkLst>
            <pc:docMk/>
            <pc:sldMk cId="2416122826" sldId="387"/>
            <ac:spMk id="47" creationId="{E3F68473-5D58-4D0A-8800-EA07D22007F0}"/>
          </ac:spMkLst>
        </pc:spChg>
        <pc:spChg chg="add mod">
          <ac:chgData name="Atifa Amini" userId="cc2251fc-5054-49d0-a310-c7af879023f5" providerId="ADAL" clId="{FD6727EF-F334-498D-BEE1-BD66CF92801B}" dt="2020-05-14T11:29:39.572" v="189" actId="1036"/>
          <ac:spMkLst>
            <pc:docMk/>
            <pc:sldMk cId="2416122826" sldId="387"/>
            <ac:spMk id="48" creationId="{69FBCC72-DA08-4AC4-86C9-A0E9C33C7052}"/>
          </ac:spMkLst>
        </pc:spChg>
        <pc:spChg chg="del">
          <ac:chgData name="Atifa Amini" userId="cc2251fc-5054-49d0-a310-c7af879023f5" providerId="ADAL" clId="{FD6727EF-F334-498D-BEE1-BD66CF92801B}" dt="2020-05-14T11:21:13.640" v="3" actId="478"/>
          <ac:spMkLst>
            <pc:docMk/>
            <pc:sldMk cId="2416122826" sldId="387"/>
            <ac:spMk id="75" creationId="{D0C4B2BB-7BA6-4361-9B3C-8DA858CE5F90}"/>
          </ac:spMkLst>
        </pc:spChg>
        <pc:spChg chg="del">
          <ac:chgData name="Atifa Amini" userId="cc2251fc-5054-49d0-a310-c7af879023f5" providerId="ADAL" clId="{FD6727EF-F334-498D-BEE1-BD66CF92801B}" dt="2020-05-14T11:21:13.640" v="3" actId="478"/>
          <ac:spMkLst>
            <pc:docMk/>
            <pc:sldMk cId="2416122826" sldId="387"/>
            <ac:spMk id="78" creationId="{DA418819-3798-4F87-857C-C4AC3DEE3DF7}"/>
          </ac:spMkLst>
        </pc:spChg>
        <pc:spChg chg="del">
          <ac:chgData name="Atifa Amini" userId="cc2251fc-5054-49d0-a310-c7af879023f5" providerId="ADAL" clId="{FD6727EF-F334-498D-BEE1-BD66CF92801B}" dt="2020-05-14T11:21:13.640" v="3" actId="478"/>
          <ac:spMkLst>
            <pc:docMk/>
            <pc:sldMk cId="2416122826" sldId="387"/>
            <ac:spMk id="79" creationId="{676EAD89-E2DD-4CEF-9007-7826807E320F}"/>
          </ac:spMkLst>
        </pc:spChg>
        <pc:grpChg chg="del">
          <ac:chgData name="Atifa Amini" userId="cc2251fc-5054-49d0-a310-c7af879023f5" providerId="ADAL" clId="{FD6727EF-F334-498D-BEE1-BD66CF92801B}" dt="2020-05-14T11:21:13.640" v="3" actId="478"/>
          <ac:grpSpMkLst>
            <pc:docMk/>
            <pc:sldMk cId="2416122826" sldId="387"/>
            <ac:grpSpMk id="80" creationId="{E60E8EF4-C814-4E97-B93B-6402FE7DEB10}"/>
          </ac:grpSpMkLst>
        </pc:grp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31" creationId="{EA338D9B-5657-4526-89CC-9B3EEC0CA79E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33" creationId="{AE177D5E-1CD1-4823-B6BF-4DA6FBF28304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35" creationId="{0B3E3A54-A987-4233-9620-F5283B3A06CF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36" creationId="{806491E0-6960-4C66-ABBD-429516DD7141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38" creationId="{25AE461C-3171-417A-A651-04A06D1BEE54}"/>
          </ac:graphicFrameMkLst>
        </pc:graphicFrameChg>
        <pc:graphicFrameChg chg="add mod modGraphic">
          <ac:chgData name="Atifa Amini" userId="cc2251fc-5054-49d0-a310-c7af879023f5" providerId="ADAL" clId="{FD6727EF-F334-498D-BEE1-BD66CF92801B}" dt="2020-05-14T11:26:03.636" v="67" actId="12789"/>
          <ac:graphicFrameMkLst>
            <pc:docMk/>
            <pc:sldMk cId="2416122826" sldId="387"/>
            <ac:graphicFrameMk id="39" creationId="{207CA92D-6A26-4053-BC21-D05BACA67D29}"/>
          </ac:graphicFrameMkLst>
        </pc:graphicFrameChg>
        <pc:graphicFrameChg chg="add mod">
          <ac:chgData name="Atifa Amini" userId="cc2251fc-5054-49d0-a310-c7af879023f5" providerId="ADAL" clId="{FD6727EF-F334-498D-BEE1-BD66CF92801B}" dt="2020-05-14T11:25:32.912" v="62" actId="1037"/>
          <ac:graphicFrameMkLst>
            <pc:docMk/>
            <pc:sldMk cId="2416122826" sldId="387"/>
            <ac:graphicFrameMk id="41" creationId="{0ECEDAA1-5DE1-491C-B3B4-F1DAC2A7A3DA}"/>
          </ac:graphicFrameMkLst>
        </pc:graphicFrameChg>
        <pc:graphicFrameChg chg="add mod">
          <ac:chgData name="Atifa Amini" userId="cc2251fc-5054-49d0-a310-c7af879023f5" providerId="ADAL" clId="{FD6727EF-F334-498D-BEE1-BD66CF92801B}" dt="2020-05-14T11:25:23.429" v="57" actId="1076"/>
          <ac:graphicFrameMkLst>
            <pc:docMk/>
            <pc:sldMk cId="2416122826" sldId="387"/>
            <ac:graphicFrameMk id="43" creationId="{6398B686-5DB6-4343-B89B-DE4F1CEE5B08}"/>
          </ac:graphicFrameMkLst>
        </pc:graphicFrameChg>
        <pc:graphicFrameChg chg="add mod">
          <ac:chgData name="Atifa Amini" userId="cc2251fc-5054-49d0-a310-c7af879023f5" providerId="ADAL" clId="{FD6727EF-F334-498D-BEE1-BD66CF92801B}" dt="2020-05-14T11:25:38.694" v="63" actId="571"/>
          <ac:graphicFrameMkLst>
            <pc:docMk/>
            <pc:sldMk cId="2416122826" sldId="387"/>
            <ac:graphicFrameMk id="45" creationId="{792956EC-EFFF-4E1A-819A-FA4E67019043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71" creationId="{04E8B8A6-8D00-4A70-AC83-7FC5D3F6D196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72" creationId="{953D79DC-76A5-4194-A6BC-B3C556ECDC97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74" creationId="{F01975E0-9027-4D17-A98F-7DEAD6E64685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76" creationId="{D7454185-2B2E-4D4D-A107-54A5EB7E199F}"/>
          </ac:graphicFrameMkLst>
        </pc:graphicFrameChg>
        <pc:graphicFrameChg chg="del">
          <ac:chgData name="Atifa Amini" userId="cc2251fc-5054-49d0-a310-c7af879023f5" providerId="ADAL" clId="{FD6727EF-F334-498D-BEE1-BD66CF92801B}" dt="2020-05-14T11:21:13.640" v="3" actId="478"/>
          <ac:graphicFrameMkLst>
            <pc:docMk/>
            <pc:sldMk cId="2416122826" sldId="387"/>
            <ac:graphicFrameMk id="77" creationId="{1102375D-774B-44B5-B641-EB87378205F4}"/>
          </ac:graphicFrameMkLst>
        </pc:graphicFrame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30" creationId="{896C1F4E-EC36-4B94-B0CD-2B8A7896CB4D}"/>
          </ac:picMkLst>
        </pc:pic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32" creationId="{9705CE68-4C5B-4EA5-B19B-45B478520B4C}"/>
          </ac:picMkLst>
        </pc:pic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34" creationId="{6BF10A7D-5B17-4854-866A-27D9A5D6590F}"/>
          </ac:picMkLst>
        </pc:pic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37" creationId="{CC09FB77-F8EA-4FAF-A88A-BBE583E42AE8}"/>
          </ac:picMkLst>
        </pc:pic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70" creationId="{00E2A3E1-D7B8-45C2-A9EB-B522E92BC046}"/>
          </ac:picMkLst>
        </pc:picChg>
        <pc:picChg chg="del">
          <ac:chgData name="Atifa Amini" userId="cc2251fc-5054-49d0-a310-c7af879023f5" providerId="ADAL" clId="{FD6727EF-F334-498D-BEE1-BD66CF92801B}" dt="2020-05-14T11:21:13.640" v="3" actId="478"/>
          <ac:picMkLst>
            <pc:docMk/>
            <pc:sldMk cId="2416122826" sldId="387"/>
            <ac:picMk id="73" creationId="{A48208C2-B442-468F-A7EC-B0064783E02E}"/>
          </ac:picMkLst>
        </pc:picChg>
      </pc:sldChg>
      <pc:sldChg chg="modSp add del mod">
        <pc:chgData name="Atifa Amini" userId="cc2251fc-5054-49d0-a310-c7af879023f5" providerId="ADAL" clId="{FD6727EF-F334-498D-BEE1-BD66CF92801B}" dt="2020-05-14T11:30:54.260" v="231" actId="47"/>
        <pc:sldMkLst>
          <pc:docMk/>
          <pc:sldMk cId="2406257638" sldId="388"/>
        </pc:sldMkLst>
        <pc:graphicFrameChg chg="modGraphic">
          <ac:chgData name="Atifa Amini" userId="cc2251fc-5054-49d0-a310-c7af879023f5" providerId="ADAL" clId="{FD6727EF-F334-498D-BEE1-BD66CF92801B}" dt="2020-05-14T11:30:02.944" v="211" actId="20577"/>
          <ac:graphicFrameMkLst>
            <pc:docMk/>
            <pc:sldMk cId="2406257638" sldId="388"/>
            <ac:graphicFrameMk id="4" creationId="{EFB3214C-05EC-4A89-B465-54E3B7BB1C57}"/>
          </ac:graphicFrameMkLst>
        </pc:graphicFrameChg>
        <pc:graphicFrameChg chg="mod">
          <ac:chgData name="Atifa Amini" userId="cc2251fc-5054-49d0-a310-c7af879023f5" providerId="ADAL" clId="{FD6727EF-F334-498D-BEE1-BD66CF92801B}" dt="2020-05-14T11:30:11.159" v="224" actId="1037"/>
          <ac:graphicFrameMkLst>
            <pc:docMk/>
            <pc:sldMk cId="2406257638" sldId="388"/>
            <ac:graphicFrameMk id="36" creationId="{806491E0-6960-4C66-ABBD-429516DD7141}"/>
          </ac:graphicFrameMkLst>
        </pc:graphicFrameChg>
      </pc:sldChg>
      <pc:sldMasterChg chg="setBg modSldLayout">
        <pc:chgData name="Atifa Amini" userId="cc2251fc-5054-49d0-a310-c7af879023f5" providerId="ADAL" clId="{FD6727EF-F334-498D-BEE1-BD66CF92801B}" dt="2020-05-14T11:30:32.192" v="228"/>
        <pc:sldMasterMkLst>
          <pc:docMk/>
          <pc:sldMasterMk cId="1726273293" sldId="2147483660"/>
        </pc:sldMasterMkLst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884450171" sldId="2147483661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2647383898" sldId="2147483662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3566675372" sldId="2147483663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3797692670" sldId="2147483664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2773146838" sldId="2147483665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1016062358" sldId="2147483666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1452840144" sldId="2147483667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178594415" sldId="2147483668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3507590610" sldId="2147483669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1776778092" sldId="2147483670"/>
          </pc:sldLayoutMkLst>
        </pc:sldLayoutChg>
        <pc:sldLayoutChg chg="setBg">
          <pc:chgData name="Atifa Amini" userId="cc2251fc-5054-49d0-a310-c7af879023f5" providerId="ADAL" clId="{FD6727EF-F334-498D-BEE1-BD66CF92801B}" dt="2020-05-14T11:30:32.192" v="228"/>
          <pc:sldLayoutMkLst>
            <pc:docMk/>
            <pc:sldMasterMk cId="1726273293" sldId="2147483660"/>
            <pc:sldLayoutMk cId="240141649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6C8AA4-F951-40D0-9916-0729FE263A09}"/>
              </a:ext>
            </a:extLst>
          </p:cNvPr>
          <p:cNvSpPr txBox="1"/>
          <p:nvPr/>
        </p:nvSpPr>
        <p:spPr>
          <a:xfrm>
            <a:off x="1574670" y="2162710"/>
            <a:ext cx="1404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9" name="Table 8">
            <a:extLst>
              <a:ext uri="{FF2B5EF4-FFF2-40B4-BE49-F238E27FC236}">
                <a16:creationId xmlns:a16="http://schemas.microsoft.com/office/drawing/2014/main" id="{207CA92D-6A26-4053-BC21-D05BACA67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27934"/>
              </p:ext>
            </p:extLst>
          </p:nvPr>
        </p:nvGraphicFramePr>
        <p:xfrm>
          <a:off x="1747811" y="2119310"/>
          <a:ext cx="216000" cy="48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37205521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3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3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19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91832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AA4F9ECA-75E1-4A73-A741-54B4FDCE81FD}"/>
              </a:ext>
            </a:extLst>
          </p:cNvPr>
          <p:cNvSpPr txBox="1"/>
          <p:nvPr/>
        </p:nvSpPr>
        <p:spPr>
          <a:xfrm>
            <a:off x="507660" y="3497010"/>
            <a:ext cx="140128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0ECEDAA1-5DE1-491C-B3B4-F1DAC2A7A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96221"/>
              </p:ext>
            </p:extLst>
          </p:nvPr>
        </p:nvGraphicFramePr>
        <p:xfrm>
          <a:off x="683560" y="3453610"/>
          <a:ext cx="216000" cy="48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37205521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3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3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19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91832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67BEDFE-FF2E-4A2B-B3DA-07BBAB656DAC}"/>
              </a:ext>
            </a:extLst>
          </p:cNvPr>
          <p:cNvSpPr txBox="1"/>
          <p:nvPr/>
        </p:nvSpPr>
        <p:spPr>
          <a:xfrm>
            <a:off x="940368" y="3497010"/>
            <a:ext cx="140128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8">
            <a:extLst>
              <a:ext uri="{FF2B5EF4-FFF2-40B4-BE49-F238E27FC236}">
                <a16:creationId xmlns:a16="http://schemas.microsoft.com/office/drawing/2014/main" id="{6398B686-5DB6-4343-B89B-DE4F1CEE5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91369"/>
              </p:ext>
            </p:extLst>
          </p:nvPr>
        </p:nvGraphicFramePr>
        <p:xfrm>
          <a:off x="1109072" y="3453610"/>
          <a:ext cx="216000" cy="48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37205521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3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3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19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91832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2AAD1626-37BD-4777-8D3B-EAA3A399E848}"/>
              </a:ext>
            </a:extLst>
          </p:cNvPr>
          <p:cNvSpPr txBox="1"/>
          <p:nvPr/>
        </p:nvSpPr>
        <p:spPr>
          <a:xfrm>
            <a:off x="2139180" y="3497010"/>
            <a:ext cx="140128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5" name="Table 8">
            <a:extLst>
              <a:ext uri="{FF2B5EF4-FFF2-40B4-BE49-F238E27FC236}">
                <a16:creationId xmlns:a16="http://schemas.microsoft.com/office/drawing/2014/main" id="{792956EC-EFFF-4E1A-819A-FA4E67019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91369"/>
              </p:ext>
            </p:extLst>
          </p:nvPr>
        </p:nvGraphicFramePr>
        <p:xfrm>
          <a:off x="2307884" y="3453610"/>
          <a:ext cx="216000" cy="48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37205521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63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3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19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rgbClr val="F7675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91832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7D4CBBBD-DBFD-4873-AC1B-1D4EF6AA4636}"/>
              </a:ext>
            </a:extLst>
          </p:cNvPr>
          <p:cNvSpPr txBox="1"/>
          <p:nvPr/>
        </p:nvSpPr>
        <p:spPr>
          <a:xfrm>
            <a:off x="219456" y="8443758"/>
            <a:ext cx="3152851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F68473-5D58-4D0A-8800-EA07D22007F0}"/>
              </a:ext>
            </a:extLst>
          </p:cNvPr>
          <p:cNvSpPr txBox="1"/>
          <p:nvPr/>
        </p:nvSpPr>
        <p:spPr>
          <a:xfrm>
            <a:off x="3485695" y="7724664"/>
            <a:ext cx="3152851" cy="13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FBCC72-DA08-4AC4-86C9-A0E9C33C7052}"/>
              </a:ext>
            </a:extLst>
          </p:cNvPr>
          <p:cNvSpPr txBox="1"/>
          <p:nvPr/>
        </p:nvSpPr>
        <p:spPr>
          <a:xfrm>
            <a:off x="3485695" y="2191970"/>
            <a:ext cx="3152851" cy="108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2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dcmitype/"/>
    <ds:schemaRef ds:uri="86144f90-c7b6-48d0-aae5-f5e9e48cc3df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0f0ae0ff-29c4-4766-b250-c1a9bee8d43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487F5E-E643-4E8A-833B-2FB18A928147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Fractions on a Number Line (Over 1) Worksheet</dc:title>
  <dc:creator>Sian Stebbings</dc:creator>
  <cp:lastModifiedBy>Atifa Amini</cp:lastModifiedBy>
  <cp:revision>10</cp:revision>
  <cp:lastPrinted>2019-01-30T16:29:46Z</cp:lastPrinted>
  <dcterms:created xsi:type="dcterms:W3CDTF">2018-03-13T10:12:31Z</dcterms:created>
  <dcterms:modified xsi:type="dcterms:W3CDTF">2020-05-14T11:30:56Z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7408">
    <vt:lpwstr>184</vt:lpwstr>
  </property>
  <property fmtid="{D5CDD505-2E9C-101B-9397-08002B2CF9AE}" pid="5" name="AuthorIds_UIVersion_7168">
    <vt:lpwstr>183</vt:lpwstr>
  </property>
</Properties>
</file>