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706F6F"/>
    <a:srgbClr val="FF9933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71DFFA-921F-4FD8-970D-6E99FFA26BC2}" v="12" dt="2020-05-14T11:56:43.0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3" autoAdjust="0"/>
    <p:restoredTop sz="92238" autoAdjust="0"/>
  </p:normalViewPr>
  <p:slideViewPr>
    <p:cSldViewPr snapToGrid="0">
      <p:cViewPr>
        <p:scale>
          <a:sx n="53" d="100"/>
          <a:sy n="53" d="100"/>
        </p:scale>
        <p:origin x="1924" y="-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tifa Amini" userId="cc2251fc-5054-49d0-a310-c7af879023f5" providerId="ADAL" clId="{4F71DFFA-921F-4FD8-970D-6E99FFA26BC2}"/>
    <pc:docChg chg="undo custSel addSld delSld modSld">
      <pc:chgData name="Atifa Amini" userId="cc2251fc-5054-49d0-a310-c7af879023f5" providerId="ADAL" clId="{4F71DFFA-921F-4FD8-970D-6E99FFA26BC2}" dt="2020-05-14T11:57:06.521" v="180" actId="14100"/>
      <pc:docMkLst>
        <pc:docMk/>
      </pc:docMkLst>
      <pc:sldChg chg="addSp delSp modSp mod setBg">
        <pc:chgData name="Atifa Amini" userId="cc2251fc-5054-49d0-a310-c7af879023f5" providerId="ADAL" clId="{4F71DFFA-921F-4FD8-970D-6E99FFA26BC2}" dt="2020-05-14T11:57:06.521" v="180" actId="14100"/>
        <pc:sldMkLst>
          <pc:docMk/>
          <pc:sldMk cId="628849624" sldId="387"/>
        </pc:sldMkLst>
        <pc:spChg chg="add mod">
          <ac:chgData name="Atifa Amini" userId="cc2251fc-5054-49d0-a310-c7af879023f5" providerId="ADAL" clId="{4F71DFFA-921F-4FD8-970D-6E99FFA26BC2}" dt="2020-05-14T11:56:51.267" v="118" actId="20577"/>
          <ac:spMkLst>
            <pc:docMk/>
            <pc:sldMk cId="628849624" sldId="387"/>
            <ac:spMk id="2" creationId="{AAF3C249-C9A0-4C7D-95EB-B16174377337}"/>
          </ac:spMkLst>
        </pc:spChg>
        <pc:spChg chg="del">
          <ac:chgData name="Atifa Amini" userId="cc2251fc-5054-49d0-a310-c7af879023f5" providerId="ADAL" clId="{4F71DFFA-921F-4FD8-970D-6E99FFA26BC2}" dt="2020-05-14T11:54:10.433" v="1" actId="478"/>
          <ac:spMkLst>
            <pc:docMk/>
            <pc:sldMk cId="628849624" sldId="387"/>
            <ac:spMk id="7" creationId="{5A9A193D-A37E-4B0C-96B8-69E59922D0C8}"/>
          </ac:spMkLst>
        </pc:spChg>
        <pc:spChg chg="del">
          <ac:chgData name="Atifa Amini" userId="cc2251fc-5054-49d0-a310-c7af879023f5" providerId="ADAL" clId="{4F71DFFA-921F-4FD8-970D-6E99FFA26BC2}" dt="2020-05-14T11:54:10.433" v="1" actId="478"/>
          <ac:spMkLst>
            <pc:docMk/>
            <pc:sldMk cId="628849624" sldId="387"/>
            <ac:spMk id="10" creationId="{AF8C2E69-8688-4827-9842-A42D8C9251E1}"/>
          </ac:spMkLst>
        </pc:spChg>
        <pc:spChg chg="add mod">
          <ac:chgData name="Atifa Amini" userId="cc2251fc-5054-49d0-a310-c7af879023f5" providerId="ADAL" clId="{4F71DFFA-921F-4FD8-970D-6E99FFA26BC2}" dt="2020-05-14T11:55:44.061" v="37" actId="1037"/>
          <ac:spMkLst>
            <pc:docMk/>
            <pc:sldMk cId="628849624" sldId="387"/>
            <ac:spMk id="11" creationId="{D763A69F-E15F-4EA7-800B-4658257B4E35}"/>
          </ac:spMkLst>
        </pc:spChg>
        <pc:spChg chg="del">
          <ac:chgData name="Atifa Amini" userId="cc2251fc-5054-49d0-a310-c7af879023f5" providerId="ADAL" clId="{4F71DFFA-921F-4FD8-970D-6E99FFA26BC2}" dt="2020-05-14T11:54:10.433" v="1" actId="478"/>
          <ac:spMkLst>
            <pc:docMk/>
            <pc:sldMk cId="628849624" sldId="387"/>
            <ac:spMk id="12" creationId="{BC55F58B-94EA-4569-B4F6-A9029BFC6467}"/>
          </ac:spMkLst>
        </pc:spChg>
        <pc:spChg chg="del">
          <ac:chgData name="Atifa Amini" userId="cc2251fc-5054-49d0-a310-c7af879023f5" providerId="ADAL" clId="{4F71DFFA-921F-4FD8-970D-6E99FFA26BC2}" dt="2020-05-14T11:54:10.433" v="1" actId="478"/>
          <ac:spMkLst>
            <pc:docMk/>
            <pc:sldMk cId="628849624" sldId="387"/>
            <ac:spMk id="16" creationId="{00000000-0000-0000-0000-000000000000}"/>
          </ac:spMkLst>
        </pc:spChg>
        <pc:spChg chg="del">
          <ac:chgData name="Atifa Amini" userId="cc2251fc-5054-49d0-a310-c7af879023f5" providerId="ADAL" clId="{4F71DFFA-921F-4FD8-970D-6E99FFA26BC2}" dt="2020-05-14T11:54:10.433" v="1" actId="478"/>
          <ac:spMkLst>
            <pc:docMk/>
            <pc:sldMk cId="628849624" sldId="387"/>
            <ac:spMk id="49" creationId="{22454562-6730-494B-8A3A-EF0883C85308}"/>
          </ac:spMkLst>
        </pc:spChg>
        <pc:spChg chg="del">
          <ac:chgData name="Atifa Amini" userId="cc2251fc-5054-49d0-a310-c7af879023f5" providerId="ADAL" clId="{4F71DFFA-921F-4FD8-970D-6E99FFA26BC2}" dt="2020-05-14T11:54:10.433" v="1" actId="478"/>
          <ac:spMkLst>
            <pc:docMk/>
            <pc:sldMk cId="628849624" sldId="387"/>
            <ac:spMk id="50" creationId="{7D0C74CF-EA0C-4A77-91B3-6DB87F2156C8}"/>
          </ac:spMkLst>
        </pc:spChg>
        <pc:spChg chg="add mod">
          <ac:chgData name="Atifa Amini" userId="cc2251fc-5054-49d0-a310-c7af879023f5" providerId="ADAL" clId="{4F71DFFA-921F-4FD8-970D-6E99FFA26BC2}" dt="2020-05-14T11:55:53.659" v="47" actId="1035"/>
          <ac:spMkLst>
            <pc:docMk/>
            <pc:sldMk cId="628849624" sldId="387"/>
            <ac:spMk id="59" creationId="{898658AE-92D9-483A-9989-7540BD2EA4A1}"/>
          </ac:spMkLst>
        </pc:spChg>
        <pc:spChg chg="add mod">
          <ac:chgData name="Atifa Amini" userId="cc2251fc-5054-49d0-a310-c7af879023f5" providerId="ADAL" clId="{4F71DFFA-921F-4FD8-970D-6E99FFA26BC2}" dt="2020-05-14T11:57:06.521" v="180" actId="14100"/>
          <ac:spMkLst>
            <pc:docMk/>
            <pc:sldMk cId="628849624" sldId="387"/>
            <ac:spMk id="63" creationId="{9E3FC106-24DD-4127-91B0-B730FE86233D}"/>
          </ac:spMkLst>
        </pc:spChg>
        <pc:spChg chg="del">
          <ac:chgData name="Atifa Amini" userId="cc2251fc-5054-49d0-a310-c7af879023f5" providerId="ADAL" clId="{4F71DFFA-921F-4FD8-970D-6E99FFA26BC2}" dt="2020-05-14T11:54:10.433" v="1" actId="478"/>
          <ac:spMkLst>
            <pc:docMk/>
            <pc:sldMk cId="628849624" sldId="387"/>
            <ac:spMk id="66" creationId="{CA8FBA51-F3F1-4ABB-8E3F-D18A9C464502}"/>
          </ac:spMkLst>
        </pc:spChg>
        <pc:spChg chg="del">
          <ac:chgData name="Atifa Amini" userId="cc2251fc-5054-49d0-a310-c7af879023f5" providerId="ADAL" clId="{4F71DFFA-921F-4FD8-970D-6E99FFA26BC2}" dt="2020-05-14T11:54:10.433" v="1" actId="478"/>
          <ac:spMkLst>
            <pc:docMk/>
            <pc:sldMk cId="628849624" sldId="387"/>
            <ac:spMk id="70" creationId="{C08F5137-DC45-4253-9DA3-6513023A5E95}"/>
          </ac:spMkLst>
        </pc:spChg>
        <pc:spChg chg="del">
          <ac:chgData name="Atifa Amini" userId="cc2251fc-5054-49d0-a310-c7af879023f5" providerId="ADAL" clId="{4F71DFFA-921F-4FD8-970D-6E99FFA26BC2}" dt="2020-05-14T11:54:10.433" v="1" actId="478"/>
          <ac:spMkLst>
            <pc:docMk/>
            <pc:sldMk cId="628849624" sldId="387"/>
            <ac:spMk id="143" creationId="{C7700E6C-CDC5-4220-AA49-6A6A72B9107C}"/>
          </ac:spMkLst>
        </pc:spChg>
        <pc:spChg chg="del">
          <ac:chgData name="Atifa Amini" userId="cc2251fc-5054-49d0-a310-c7af879023f5" providerId="ADAL" clId="{4F71DFFA-921F-4FD8-970D-6E99FFA26BC2}" dt="2020-05-14T11:54:10.433" v="1" actId="478"/>
          <ac:spMkLst>
            <pc:docMk/>
            <pc:sldMk cId="628849624" sldId="387"/>
            <ac:spMk id="149" creationId="{E85FE2B9-26B3-4787-9CB6-C4179598934F}"/>
          </ac:spMkLst>
        </pc:spChg>
        <pc:spChg chg="del">
          <ac:chgData name="Atifa Amini" userId="cc2251fc-5054-49d0-a310-c7af879023f5" providerId="ADAL" clId="{4F71DFFA-921F-4FD8-970D-6E99FFA26BC2}" dt="2020-05-14T11:54:10.433" v="1" actId="478"/>
          <ac:spMkLst>
            <pc:docMk/>
            <pc:sldMk cId="628849624" sldId="387"/>
            <ac:spMk id="151" creationId="{7CED37DE-AFA4-45A2-8B48-C0B9261648C0}"/>
          </ac:spMkLst>
        </pc:spChg>
        <pc:spChg chg="del">
          <ac:chgData name="Atifa Amini" userId="cc2251fc-5054-49d0-a310-c7af879023f5" providerId="ADAL" clId="{4F71DFFA-921F-4FD8-970D-6E99FFA26BC2}" dt="2020-05-14T11:54:10.433" v="1" actId="478"/>
          <ac:spMkLst>
            <pc:docMk/>
            <pc:sldMk cId="628849624" sldId="387"/>
            <ac:spMk id="154" creationId="{0FF2A1D0-B978-4DA0-8BCA-805FC82EEE1B}"/>
          </ac:spMkLst>
        </pc:spChg>
        <pc:spChg chg="del">
          <ac:chgData name="Atifa Amini" userId="cc2251fc-5054-49d0-a310-c7af879023f5" providerId="ADAL" clId="{4F71DFFA-921F-4FD8-970D-6E99FFA26BC2}" dt="2020-05-14T11:54:10.433" v="1" actId="478"/>
          <ac:spMkLst>
            <pc:docMk/>
            <pc:sldMk cId="628849624" sldId="387"/>
            <ac:spMk id="156" creationId="{19942C56-4F1D-4E72-BF23-C15D243110B2}"/>
          </ac:spMkLst>
        </pc:spChg>
        <pc:spChg chg="del">
          <ac:chgData name="Atifa Amini" userId="cc2251fc-5054-49d0-a310-c7af879023f5" providerId="ADAL" clId="{4F71DFFA-921F-4FD8-970D-6E99FFA26BC2}" dt="2020-05-14T11:54:10.433" v="1" actId="478"/>
          <ac:spMkLst>
            <pc:docMk/>
            <pc:sldMk cId="628849624" sldId="387"/>
            <ac:spMk id="157" creationId="{FD7D369F-B3E3-487F-BD48-34E554006BC8}"/>
          </ac:spMkLst>
        </pc:spChg>
        <pc:spChg chg="del">
          <ac:chgData name="Atifa Amini" userId="cc2251fc-5054-49d0-a310-c7af879023f5" providerId="ADAL" clId="{4F71DFFA-921F-4FD8-970D-6E99FFA26BC2}" dt="2020-05-14T11:54:10.433" v="1" actId="478"/>
          <ac:spMkLst>
            <pc:docMk/>
            <pc:sldMk cId="628849624" sldId="387"/>
            <ac:spMk id="158" creationId="{BF67DA38-0831-4771-975C-F98FA9493BCB}"/>
          </ac:spMkLst>
        </pc:spChg>
        <pc:spChg chg="del">
          <ac:chgData name="Atifa Amini" userId="cc2251fc-5054-49d0-a310-c7af879023f5" providerId="ADAL" clId="{4F71DFFA-921F-4FD8-970D-6E99FFA26BC2}" dt="2020-05-14T11:54:10.433" v="1" actId="478"/>
          <ac:spMkLst>
            <pc:docMk/>
            <pc:sldMk cId="628849624" sldId="387"/>
            <ac:spMk id="159" creationId="{D0687A28-FA36-46BD-936F-7CF591607B4C}"/>
          </ac:spMkLst>
        </pc:spChg>
        <pc:spChg chg="del">
          <ac:chgData name="Atifa Amini" userId="cc2251fc-5054-49d0-a310-c7af879023f5" providerId="ADAL" clId="{4F71DFFA-921F-4FD8-970D-6E99FFA26BC2}" dt="2020-05-14T11:54:10.433" v="1" actId="478"/>
          <ac:spMkLst>
            <pc:docMk/>
            <pc:sldMk cId="628849624" sldId="387"/>
            <ac:spMk id="160" creationId="{24FC3A27-CCFC-43BC-A61F-557FF76FAECF}"/>
          </ac:spMkLst>
        </pc:spChg>
        <pc:spChg chg="del">
          <ac:chgData name="Atifa Amini" userId="cc2251fc-5054-49d0-a310-c7af879023f5" providerId="ADAL" clId="{4F71DFFA-921F-4FD8-970D-6E99FFA26BC2}" dt="2020-05-14T11:54:10.433" v="1" actId="478"/>
          <ac:spMkLst>
            <pc:docMk/>
            <pc:sldMk cId="628849624" sldId="387"/>
            <ac:spMk id="161" creationId="{BCEC0285-98B6-4FDD-8B63-4671038B7A3E}"/>
          </ac:spMkLst>
        </pc:spChg>
        <pc:spChg chg="del">
          <ac:chgData name="Atifa Amini" userId="cc2251fc-5054-49d0-a310-c7af879023f5" providerId="ADAL" clId="{4F71DFFA-921F-4FD8-970D-6E99FFA26BC2}" dt="2020-05-14T11:54:10.433" v="1" actId="478"/>
          <ac:spMkLst>
            <pc:docMk/>
            <pc:sldMk cId="628849624" sldId="387"/>
            <ac:spMk id="162" creationId="{6C500181-07FF-431A-9D71-D3A81C5E95D6}"/>
          </ac:spMkLst>
        </pc:spChg>
        <pc:spChg chg="del">
          <ac:chgData name="Atifa Amini" userId="cc2251fc-5054-49d0-a310-c7af879023f5" providerId="ADAL" clId="{4F71DFFA-921F-4FD8-970D-6E99FFA26BC2}" dt="2020-05-14T11:54:10.433" v="1" actId="478"/>
          <ac:spMkLst>
            <pc:docMk/>
            <pc:sldMk cId="628849624" sldId="387"/>
            <ac:spMk id="163" creationId="{FAE9764D-90A7-4652-BD7D-467AA442B927}"/>
          </ac:spMkLst>
        </pc:spChg>
        <pc:spChg chg="del">
          <ac:chgData name="Atifa Amini" userId="cc2251fc-5054-49d0-a310-c7af879023f5" providerId="ADAL" clId="{4F71DFFA-921F-4FD8-970D-6E99FFA26BC2}" dt="2020-05-14T11:54:10.433" v="1" actId="478"/>
          <ac:spMkLst>
            <pc:docMk/>
            <pc:sldMk cId="628849624" sldId="387"/>
            <ac:spMk id="164" creationId="{0A27B031-D376-444B-971D-3CC88DBB88A0}"/>
          </ac:spMkLst>
        </pc:spChg>
        <pc:spChg chg="del">
          <ac:chgData name="Atifa Amini" userId="cc2251fc-5054-49d0-a310-c7af879023f5" providerId="ADAL" clId="{4F71DFFA-921F-4FD8-970D-6E99FFA26BC2}" dt="2020-05-14T11:54:10.433" v="1" actId="478"/>
          <ac:spMkLst>
            <pc:docMk/>
            <pc:sldMk cId="628849624" sldId="387"/>
            <ac:spMk id="166" creationId="{11BC9697-4E8C-4D30-AF28-BBE953FB1AB2}"/>
          </ac:spMkLst>
        </pc:spChg>
        <pc:spChg chg="del">
          <ac:chgData name="Atifa Amini" userId="cc2251fc-5054-49d0-a310-c7af879023f5" providerId="ADAL" clId="{4F71DFFA-921F-4FD8-970D-6E99FFA26BC2}" dt="2020-05-14T11:54:10.433" v="1" actId="478"/>
          <ac:spMkLst>
            <pc:docMk/>
            <pc:sldMk cId="628849624" sldId="387"/>
            <ac:spMk id="168" creationId="{8CDD1E21-24A1-4718-A4B4-BCF60A22DD2F}"/>
          </ac:spMkLst>
        </pc:spChg>
        <pc:grpChg chg="del">
          <ac:chgData name="Atifa Amini" userId="cc2251fc-5054-49d0-a310-c7af879023f5" providerId="ADAL" clId="{4F71DFFA-921F-4FD8-970D-6E99FFA26BC2}" dt="2020-05-14T11:54:10.433" v="1" actId="478"/>
          <ac:grpSpMkLst>
            <pc:docMk/>
            <pc:sldMk cId="628849624" sldId="387"/>
            <ac:grpSpMk id="3" creationId="{DA652C86-34CB-46E8-83C5-71071CC0BD9B}"/>
          </ac:grpSpMkLst>
        </pc:grpChg>
        <pc:grpChg chg="del">
          <ac:chgData name="Atifa Amini" userId="cc2251fc-5054-49d0-a310-c7af879023f5" providerId="ADAL" clId="{4F71DFFA-921F-4FD8-970D-6E99FFA26BC2}" dt="2020-05-14T11:54:10.433" v="1" actId="478"/>
          <ac:grpSpMkLst>
            <pc:docMk/>
            <pc:sldMk cId="628849624" sldId="387"/>
            <ac:grpSpMk id="4" creationId="{EC391B0A-2336-4FC0-827E-BF9671961919}"/>
          </ac:grpSpMkLst>
        </pc:grpChg>
        <pc:grpChg chg="del">
          <ac:chgData name="Atifa Amini" userId="cc2251fc-5054-49d0-a310-c7af879023f5" providerId="ADAL" clId="{4F71DFFA-921F-4FD8-970D-6E99FFA26BC2}" dt="2020-05-14T11:54:10.433" v="1" actId="478"/>
          <ac:grpSpMkLst>
            <pc:docMk/>
            <pc:sldMk cId="628849624" sldId="387"/>
            <ac:grpSpMk id="9" creationId="{A91A2E34-0D09-4EC8-833A-C24D30BFC267}"/>
          </ac:grpSpMkLst>
        </pc:grpChg>
        <pc:grpChg chg="del">
          <ac:chgData name="Atifa Amini" userId="cc2251fc-5054-49d0-a310-c7af879023f5" providerId="ADAL" clId="{4F71DFFA-921F-4FD8-970D-6E99FFA26BC2}" dt="2020-05-14T11:54:10.433" v="1" actId="478"/>
          <ac:grpSpMkLst>
            <pc:docMk/>
            <pc:sldMk cId="628849624" sldId="387"/>
            <ac:grpSpMk id="76" creationId="{85A328A7-C475-47EA-9761-623730174183}"/>
          </ac:grpSpMkLst>
        </pc:grpChg>
        <pc:graphicFrameChg chg="del">
          <ac:chgData name="Atifa Amini" userId="cc2251fc-5054-49d0-a310-c7af879023f5" providerId="ADAL" clId="{4F71DFFA-921F-4FD8-970D-6E99FFA26BC2}" dt="2020-05-14T11:54:10.433" v="1" actId="478"/>
          <ac:graphicFrameMkLst>
            <pc:docMk/>
            <pc:sldMk cId="628849624" sldId="387"/>
            <ac:graphicFrameMk id="5" creationId="{79243CD8-0BA1-465D-9E9A-619ACEF4FDD6}"/>
          </ac:graphicFrameMkLst>
        </pc:graphicFrameChg>
        <pc:graphicFrameChg chg="del">
          <ac:chgData name="Atifa Amini" userId="cc2251fc-5054-49d0-a310-c7af879023f5" providerId="ADAL" clId="{4F71DFFA-921F-4FD8-970D-6E99FFA26BC2}" dt="2020-05-14T11:54:10.433" v="1" actId="478"/>
          <ac:graphicFrameMkLst>
            <pc:docMk/>
            <pc:sldMk cId="628849624" sldId="387"/>
            <ac:graphicFrameMk id="6" creationId="{00000000-0000-0000-0000-000000000000}"/>
          </ac:graphicFrameMkLst>
        </pc:graphicFrameChg>
        <pc:graphicFrameChg chg="del">
          <ac:chgData name="Atifa Amini" userId="cc2251fc-5054-49d0-a310-c7af879023f5" providerId="ADAL" clId="{4F71DFFA-921F-4FD8-970D-6E99FFA26BC2}" dt="2020-05-14T11:54:10.433" v="1" actId="478"/>
          <ac:graphicFrameMkLst>
            <pc:docMk/>
            <pc:sldMk cId="628849624" sldId="387"/>
            <ac:graphicFrameMk id="8" creationId="{5C10E85A-89FF-4760-BCEC-3C963CA7E5BF}"/>
          </ac:graphicFrameMkLst>
        </pc:graphicFrameChg>
        <pc:graphicFrameChg chg="del">
          <ac:chgData name="Atifa Amini" userId="cc2251fc-5054-49d0-a310-c7af879023f5" providerId="ADAL" clId="{4F71DFFA-921F-4FD8-970D-6E99FFA26BC2}" dt="2020-05-14T11:54:10.433" v="1" actId="478"/>
          <ac:graphicFrameMkLst>
            <pc:docMk/>
            <pc:sldMk cId="628849624" sldId="387"/>
            <ac:graphicFrameMk id="41" creationId="{E29B27C4-C26B-4A0D-8450-77EF046FA962}"/>
          </ac:graphicFrameMkLst>
        </pc:graphicFrameChg>
        <pc:graphicFrameChg chg="del">
          <ac:chgData name="Atifa Amini" userId="cc2251fc-5054-49d0-a310-c7af879023f5" providerId="ADAL" clId="{4F71DFFA-921F-4FD8-970D-6E99FFA26BC2}" dt="2020-05-14T11:54:10.433" v="1" actId="478"/>
          <ac:graphicFrameMkLst>
            <pc:docMk/>
            <pc:sldMk cId="628849624" sldId="387"/>
            <ac:graphicFrameMk id="68" creationId="{10D9B369-1DE0-4177-9986-FF80F7E4677C}"/>
          </ac:graphicFrameMkLst>
        </pc:graphicFrameChg>
        <pc:graphicFrameChg chg="del">
          <ac:chgData name="Atifa Amini" userId="cc2251fc-5054-49d0-a310-c7af879023f5" providerId="ADAL" clId="{4F71DFFA-921F-4FD8-970D-6E99FFA26BC2}" dt="2020-05-14T11:54:10.433" v="1" actId="478"/>
          <ac:graphicFrameMkLst>
            <pc:docMk/>
            <pc:sldMk cId="628849624" sldId="387"/>
            <ac:graphicFrameMk id="72" creationId="{00000000-0000-0000-0000-000000000000}"/>
          </ac:graphicFrameMkLst>
        </pc:graphicFrameChg>
        <pc:graphicFrameChg chg="del">
          <ac:chgData name="Atifa Amini" userId="cc2251fc-5054-49d0-a310-c7af879023f5" providerId="ADAL" clId="{4F71DFFA-921F-4FD8-970D-6E99FFA26BC2}" dt="2020-05-14T11:54:10.433" v="1" actId="478"/>
          <ac:graphicFrameMkLst>
            <pc:docMk/>
            <pc:sldMk cId="628849624" sldId="387"/>
            <ac:graphicFrameMk id="73" creationId="{00000000-0000-0000-0000-000000000000}"/>
          </ac:graphicFrameMkLst>
        </pc:graphicFrameChg>
        <pc:graphicFrameChg chg="del">
          <ac:chgData name="Atifa Amini" userId="cc2251fc-5054-49d0-a310-c7af879023f5" providerId="ADAL" clId="{4F71DFFA-921F-4FD8-970D-6E99FFA26BC2}" dt="2020-05-14T11:54:10.433" v="1" actId="478"/>
          <ac:graphicFrameMkLst>
            <pc:docMk/>
            <pc:sldMk cId="628849624" sldId="387"/>
            <ac:graphicFrameMk id="74" creationId="{00000000-0000-0000-0000-000000000000}"/>
          </ac:graphicFrameMkLst>
        </pc:graphicFrameChg>
        <pc:graphicFrameChg chg="del">
          <ac:chgData name="Atifa Amini" userId="cc2251fc-5054-49d0-a310-c7af879023f5" providerId="ADAL" clId="{4F71DFFA-921F-4FD8-970D-6E99FFA26BC2}" dt="2020-05-14T11:54:10.433" v="1" actId="478"/>
          <ac:graphicFrameMkLst>
            <pc:docMk/>
            <pc:sldMk cId="628849624" sldId="387"/>
            <ac:graphicFrameMk id="75" creationId="{19A40EC8-DD12-465B-9C57-B4FE9F51EB45}"/>
          </ac:graphicFrameMkLst>
        </pc:graphicFrameChg>
        <pc:graphicFrameChg chg="del">
          <ac:chgData name="Atifa Amini" userId="cc2251fc-5054-49d0-a310-c7af879023f5" providerId="ADAL" clId="{4F71DFFA-921F-4FD8-970D-6E99FFA26BC2}" dt="2020-05-14T11:54:10.433" v="1" actId="478"/>
          <ac:graphicFrameMkLst>
            <pc:docMk/>
            <pc:sldMk cId="628849624" sldId="387"/>
            <ac:graphicFrameMk id="86" creationId="{CBFCAFE9-DCF4-40B0-86EA-69810E82B636}"/>
          </ac:graphicFrameMkLst>
        </pc:graphicFrameChg>
        <pc:graphicFrameChg chg="del">
          <ac:chgData name="Atifa Amini" userId="cc2251fc-5054-49d0-a310-c7af879023f5" providerId="ADAL" clId="{4F71DFFA-921F-4FD8-970D-6E99FFA26BC2}" dt="2020-05-14T11:54:10.433" v="1" actId="478"/>
          <ac:graphicFrameMkLst>
            <pc:docMk/>
            <pc:sldMk cId="628849624" sldId="387"/>
            <ac:graphicFrameMk id="125" creationId="{39365104-1EAE-4289-A5DA-1BF52513B30E}"/>
          </ac:graphicFrameMkLst>
        </pc:graphicFrameChg>
        <pc:graphicFrameChg chg="del">
          <ac:chgData name="Atifa Amini" userId="cc2251fc-5054-49d0-a310-c7af879023f5" providerId="ADAL" clId="{4F71DFFA-921F-4FD8-970D-6E99FFA26BC2}" dt="2020-05-14T11:54:10.433" v="1" actId="478"/>
          <ac:graphicFrameMkLst>
            <pc:docMk/>
            <pc:sldMk cId="628849624" sldId="387"/>
            <ac:graphicFrameMk id="141" creationId="{65E0DD83-6788-402F-ADEE-FEB653C9CF34}"/>
          </ac:graphicFrameMkLst>
        </pc:graphicFrameChg>
        <pc:graphicFrameChg chg="del">
          <ac:chgData name="Atifa Amini" userId="cc2251fc-5054-49d0-a310-c7af879023f5" providerId="ADAL" clId="{4F71DFFA-921F-4FD8-970D-6E99FFA26BC2}" dt="2020-05-14T11:54:10.433" v="1" actId="478"/>
          <ac:graphicFrameMkLst>
            <pc:docMk/>
            <pc:sldMk cId="628849624" sldId="387"/>
            <ac:graphicFrameMk id="142" creationId="{70255B2D-0345-4BFB-805F-448F95D81DE6}"/>
          </ac:graphicFrameMkLst>
        </pc:graphicFrameChg>
        <pc:graphicFrameChg chg="del">
          <ac:chgData name="Atifa Amini" userId="cc2251fc-5054-49d0-a310-c7af879023f5" providerId="ADAL" clId="{4F71DFFA-921F-4FD8-970D-6E99FFA26BC2}" dt="2020-05-14T11:54:10.433" v="1" actId="478"/>
          <ac:graphicFrameMkLst>
            <pc:docMk/>
            <pc:sldMk cId="628849624" sldId="387"/>
            <ac:graphicFrameMk id="148" creationId="{CBFCAFE9-DCF4-40B0-86EA-69810E82B636}"/>
          </ac:graphicFrameMkLst>
        </pc:graphicFrameChg>
        <pc:graphicFrameChg chg="del">
          <ac:chgData name="Atifa Amini" userId="cc2251fc-5054-49d0-a310-c7af879023f5" providerId="ADAL" clId="{4F71DFFA-921F-4FD8-970D-6E99FFA26BC2}" dt="2020-05-14T11:54:10.433" v="1" actId="478"/>
          <ac:graphicFrameMkLst>
            <pc:docMk/>
            <pc:sldMk cId="628849624" sldId="387"/>
            <ac:graphicFrameMk id="150" creationId="{5E7E89BE-8899-422E-BF58-3667FEC46AF7}"/>
          </ac:graphicFrameMkLst>
        </pc:graphicFrameChg>
        <pc:picChg chg="del">
          <ac:chgData name="Atifa Amini" userId="cc2251fc-5054-49d0-a310-c7af879023f5" providerId="ADAL" clId="{4F71DFFA-921F-4FD8-970D-6E99FFA26BC2}" dt="2020-05-14T11:54:10.433" v="1" actId="478"/>
          <ac:picMkLst>
            <pc:docMk/>
            <pc:sldMk cId="628849624" sldId="387"/>
            <ac:picMk id="15" creationId="{00000000-0000-0000-0000-000000000000}"/>
          </ac:picMkLst>
        </pc:picChg>
        <pc:picChg chg="del">
          <ac:chgData name="Atifa Amini" userId="cc2251fc-5054-49d0-a310-c7af879023f5" providerId="ADAL" clId="{4F71DFFA-921F-4FD8-970D-6E99FFA26BC2}" dt="2020-05-14T11:54:10.433" v="1" actId="478"/>
          <ac:picMkLst>
            <pc:docMk/>
            <pc:sldMk cId="628849624" sldId="387"/>
            <ac:picMk id="58" creationId="{4525AC5F-81B3-457D-BA7B-A201204FE435}"/>
          </ac:picMkLst>
        </pc:picChg>
      </pc:sldChg>
      <pc:sldChg chg="add del">
        <pc:chgData name="Atifa Amini" userId="cc2251fc-5054-49d0-a310-c7af879023f5" providerId="ADAL" clId="{4F71DFFA-921F-4FD8-970D-6E99FFA26BC2}" dt="2020-05-14T11:56:29.368" v="99" actId="47"/>
        <pc:sldMkLst>
          <pc:docMk/>
          <pc:sldMk cId="301832412" sldId="38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29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AF3C249-C9A0-4C7D-95EB-B16174377337}"/>
              </a:ext>
            </a:extLst>
          </p:cNvPr>
          <p:cNvSpPr txBox="1"/>
          <p:nvPr/>
        </p:nvSpPr>
        <p:spPr>
          <a:xfrm>
            <a:off x="208156" y="2725571"/>
            <a:ext cx="6430537" cy="61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763A69F-E15F-4EA7-800B-4658257B4E35}"/>
              </a:ext>
            </a:extLst>
          </p:cNvPr>
          <p:cNvSpPr/>
          <p:nvPr/>
        </p:nvSpPr>
        <p:spPr>
          <a:xfrm>
            <a:off x="3220819" y="3738178"/>
            <a:ext cx="453600" cy="4212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898658AE-92D9-483A-9989-7540BD2EA4A1}"/>
              </a:ext>
            </a:extLst>
          </p:cNvPr>
          <p:cNvSpPr/>
          <p:nvPr/>
        </p:nvSpPr>
        <p:spPr>
          <a:xfrm>
            <a:off x="3220819" y="4974465"/>
            <a:ext cx="453600" cy="4212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9E3FC106-24DD-4127-91B0-B730FE86233D}"/>
              </a:ext>
            </a:extLst>
          </p:cNvPr>
          <p:cNvSpPr txBox="1"/>
          <p:nvPr/>
        </p:nvSpPr>
        <p:spPr>
          <a:xfrm>
            <a:off x="3517900" y="6929271"/>
            <a:ext cx="3120793" cy="223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8496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759B5E-B001-436F-86B7-489A2C6A39DF}">
  <ds:schemaRefs>
    <ds:schemaRef ds:uri="http://schemas.microsoft.com/office/2006/metadata/properties"/>
    <ds:schemaRef ds:uri="http://www.w3.org/XML/1998/namespace"/>
    <ds:schemaRef ds:uri="http://purl.org/dc/elements/1.1/"/>
    <ds:schemaRef ds:uri="0f0ae0ff-29c4-4766-b250-c1a9bee8d430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86144f90-c7b6-48d0-aae5-f5e9e48cc3df"/>
    <ds:schemaRef ds:uri="http://schemas.microsoft.com/sharepoint/v3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38D980D-1BB0-4574-8A9C-0E04BF51466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1335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Fractions of an Amount  1 Worksheet</dc:title>
  <dc:creator>Sian Stebbings</dc:creator>
  <cp:lastModifiedBy>Atifa Amini</cp:lastModifiedBy>
  <cp:revision>39</cp:revision>
  <dcterms:created xsi:type="dcterms:W3CDTF">2018-10-23T11:51:23Z</dcterms:created>
  <dcterms:modified xsi:type="dcterms:W3CDTF">2020-05-14T11:57:12Z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