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6699FF"/>
    <a:srgbClr val="FF6600"/>
    <a:srgbClr val="FF9933"/>
    <a:srgbClr val="FF0000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F2F420-F7C7-4CC9-ADCD-B90D4C3683BD}" v="14" dt="2020-05-14T12:14:28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4724"/>
  </p:normalViewPr>
  <p:slideViewPr>
    <p:cSldViewPr snapToGrid="0">
      <p:cViewPr>
        <p:scale>
          <a:sx n="46" d="100"/>
          <a:sy n="46" d="100"/>
        </p:scale>
        <p:origin x="2380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92F2F420-F7C7-4CC9-ADCD-B90D4C3683BD}"/>
    <pc:docChg chg="undo custSel addSld delSld modSld">
      <pc:chgData name="Atifa Amini" userId="cc2251fc-5054-49d0-a310-c7af879023f5" providerId="ADAL" clId="{92F2F420-F7C7-4CC9-ADCD-B90D4C3683BD}" dt="2020-05-14T12:14:57.708" v="99" actId="47"/>
      <pc:docMkLst>
        <pc:docMk/>
      </pc:docMkLst>
      <pc:sldChg chg="addSp delSp modSp mod setBg">
        <pc:chgData name="Atifa Amini" userId="cc2251fc-5054-49d0-a310-c7af879023f5" providerId="ADAL" clId="{92F2F420-F7C7-4CC9-ADCD-B90D4C3683BD}" dt="2020-05-14T12:14:47.747" v="98" actId="14100"/>
        <pc:sldMkLst>
          <pc:docMk/>
          <pc:sldMk cId="2993382768" sldId="386"/>
        </pc:sldMkLst>
        <pc:spChg chg="add mod">
          <ac:chgData name="Atifa Amini" userId="cc2251fc-5054-49d0-a310-c7af879023f5" providerId="ADAL" clId="{92F2F420-F7C7-4CC9-ADCD-B90D4C3683BD}" dt="2020-05-14T12:12:49.546" v="28" actId="1036"/>
          <ac:spMkLst>
            <pc:docMk/>
            <pc:sldMk cId="2993382768" sldId="386"/>
            <ac:spMk id="5" creationId="{198AD6F1-AC2B-4250-AEF4-A9F1FD167CCB}"/>
          </ac:spMkLst>
        </pc:spChg>
        <pc:spChg chg="del">
          <ac:chgData name="Atifa Amini" userId="cc2251fc-5054-49d0-a310-c7af879023f5" providerId="ADAL" clId="{92F2F420-F7C7-4CC9-ADCD-B90D4C3683BD}" dt="2020-05-14T12:10:55.933" v="1" actId="478"/>
          <ac:spMkLst>
            <pc:docMk/>
            <pc:sldMk cId="2993382768" sldId="386"/>
            <ac:spMk id="8" creationId="{1B2B6006-6D65-4295-96F4-5DA115ECDAAB}"/>
          </ac:spMkLst>
        </pc:spChg>
        <pc:spChg chg="add mod">
          <ac:chgData name="Atifa Amini" userId="cc2251fc-5054-49d0-a310-c7af879023f5" providerId="ADAL" clId="{92F2F420-F7C7-4CC9-ADCD-B90D4C3683BD}" dt="2020-05-14T12:13:11.545" v="34" actId="14100"/>
          <ac:spMkLst>
            <pc:docMk/>
            <pc:sldMk cId="2993382768" sldId="386"/>
            <ac:spMk id="97" creationId="{B8127ABE-BF6D-4D99-8393-5693215149DF}"/>
          </ac:spMkLst>
        </pc:spChg>
        <pc:spChg chg="add mod">
          <ac:chgData name="Atifa Amini" userId="cc2251fc-5054-49d0-a310-c7af879023f5" providerId="ADAL" clId="{92F2F420-F7C7-4CC9-ADCD-B90D4C3683BD}" dt="2020-05-14T12:13:35.466" v="41" actId="14100"/>
          <ac:spMkLst>
            <pc:docMk/>
            <pc:sldMk cId="2993382768" sldId="386"/>
            <ac:spMk id="98" creationId="{2EFEA8BA-7E33-45C3-8806-2DF903AC4AC9}"/>
          </ac:spMkLst>
        </pc:spChg>
        <pc:spChg chg="add mod">
          <ac:chgData name="Atifa Amini" userId="cc2251fc-5054-49d0-a310-c7af879023f5" providerId="ADAL" clId="{92F2F420-F7C7-4CC9-ADCD-B90D4C3683BD}" dt="2020-05-14T12:13:35.466" v="41" actId="14100"/>
          <ac:spMkLst>
            <pc:docMk/>
            <pc:sldMk cId="2993382768" sldId="386"/>
            <ac:spMk id="99" creationId="{6C275BA4-25C5-4C33-915B-04FC72CCF8F7}"/>
          </ac:spMkLst>
        </pc:spChg>
        <pc:spChg chg="add mod">
          <ac:chgData name="Atifa Amini" userId="cc2251fc-5054-49d0-a310-c7af879023f5" providerId="ADAL" clId="{92F2F420-F7C7-4CC9-ADCD-B90D4C3683BD}" dt="2020-05-14T12:13:40.006" v="42" actId="571"/>
          <ac:spMkLst>
            <pc:docMk/>
            <pc:sldMk cId="2993382768" sldId="386"/>
            <ac:spMk id="100" creationId="{75D5B200-0D03-496E-832F-335F02989C1C}"/>
          </ac:spMkLst>
        </pc:spChg>
        <pc:spChg chg="add mod">
          <ac:chgData name="Atifa Amini" userId="cc2251fc-5054-49d0-a310-c7af879023f5" providerId="ADAL" clId="{92F2F420-F7C7-4CC9-ADCD-B90D4C3683BD}" dt="2020-05-14T12:14:07.430" v="55" actId="14100"/>
          <ac:spMkLst>
            <pc:docMk/>
            <pc:sldMk cId="2993382768" sldId="386"/>
            <ac:spMk id="101" creationId="{E9618B80-26BC-42CD-8B32-858BB9C2CCDB}"/>
          </ac:spMkLst>
        </pc:spChg>
        <pc:spChg chg="add mod">
          <ac:chgData name="Atifa Amini" userId="cc2251fc-5054-49d0-a310-c7af879023f5" providerId="ADAL" clId="{92F2F420-F7C7-4CC9-ADCD-B90D4C3683BD}" dt="2020-05-14T12:14:20.838" v="77" actId="14100"/>
          <ac:spMkLst>
            <pc:docMk/>
            <pc:sldMk cId="2993382768" sldId="386"/>
            <ac:spMk id="105" creationId="{CC2A2E2A-E064-4ADC-A490-7C6D047BF742}"/>
          </ac:spMkLst>
        </pc:spChg>
        <pc:spChg chg="add mod">
          <ac:chgData name="Atifa Amini" userId="cc2251fc-5054-49d0-a310-c7af879023f5" providerId="ADAL" clId="{92F2F420-F7C7-4CC9-ADCD-B90D4C3683BD}" dt="2020-05-14T12:14:47.747" v="98" actId="14100"/>
          <ac:spMkLst>
            <pc:docMk/>
            <pc:sldMk cId="2993382768" sldId="386"/>
            <ac:spMk id="109" creationId="{7E6D9465-CDE1-4B57-B644-1A54F4842079}"/>
          </ac:spMkLst>
        </pc:spChg>
        <pc:spChg chg="del">
          <ac:chgData name="Atifa Amini" userId="cc2251fc-5054-49d0-a310-c7af879023f5" providerId="ADAL" clId="{92F2F420-F7C7-4CC9-ADCD-B90D4C3683BD}" dt="2020-05-14T12:10:55.933" v="1" actId="478"/>
          <ac:spMkLst>
            <pc:docMk/>
            <pc:sldMk cId="2993382768" sldId="386"/>
            <ac:spMk id="118" creationId="{B4DB5FCA-25AC-495D-AF99-7C73ACBF7817}"/>
          </ac:spMkLst>
        </pc:spChg>
        <pc:spChg chg="del">
          <ac:chgData name="Atifa Amini" userId="cc2251fc-5054-49d0-a310-c7af879023f5" providerId="ADAL" clId="{92F2F420-F7C7-4CC9-ADCD-B90D4C3683BD}" dt="2020-05-14T12:10:55.933" v="1" actId="478"/>
          <ac:spMkLst>
            <pc:docMk/>
            <pc:sldMk cId="2993382768" sldId="386"/>
            <ac:spMk id="120" creationId="{FC1244BD-234E-44C6-B6EB-DA9913DD79B7}"/>
          </ac:spMkLst>
        </pc:spChg>
        <pc:spChg chg="del">
          <ac:chgData name="Atifa Amini" userId="cc2251fc-5054-49d0-a310-c7af879023f5" providerId="ADAL" clId="{92F2F420-F7C7-4CC9-ADCD-B90D4C3683BD}" dt="2020-05-14T12:10:55.933" v="1" actId="478"/>
          <ac:spMkLst>
            <pc:docMk/>
            <pc:sldMk cId="2993382768" sldId="386"/>
            <ac:spMk id="140" creationId="{683CE516-A3C2-456E-A064-2783A47214D4}"/>
          </ac:spMkLst>
        </pc:spChg>
        <pc:spChg chg="del">
          <ac:chgData name="Atifa Amini" userId="cc2251fc-5054-49d0-a310-c7af879023f5" providerId="ADAL" clId="{92F2F420-F7C7-4CC9-ADCD-B90D4C3683BD}" dt="2020-05-14T12:10:55.933" v="1" actId="478"/>
          <ac:spMkLst>
            <pc:docMk/>
            <pc:sldMk cId="2993382768" sldId="386"/>
            <ac:spMk id="142" creationId="{7C4B4F63-7C8E-43FF-B3DC-67086F424635}"/>
          </ac:spMkLst>
        </pc:spChg>
        <pc:grpChg chg="del">
          <ac:chgData name="Atifa Amini" userId="cc2251fc-5054-49d0-a310-c7af879023f5" providerId="ADAL" clId="{92F2F420-F7C7-4CC9-ADCD-B90D4C3683BD}" dt="2020-05-14T12:10:55.933" v="1" actId="478"/>
          <ac:grpSpMkLst>
            <pc:docMk/>
            <pc:sldMk cId="2993382768" sldId="386"/>
            <ac:grpSpMk id="2" creationId="{8ED7BADF-C085-4523-AFC8-624C685ABF2E}"/>
          </ac:grpSpMkLst>
        </pc:grpChg>
        <pc:grpChg chg="del">
          <ac:chgData name="Atifa Amini" userId="cc2251fc-5054-49d0-a310-c7af879023f5" providerId="ADAL" clId="{92F2F420-F7C7-4CC9-ADCD-B90D4C3683BD}" dt="2020-05-14T12:10:55.933" v="1" actId="478"/>
          <ac:grpSpMkLst>
            <pc:docMk/>
            <pc:sldMk cId="2993382768" sldId="386"/>
            <ac:grpSpMk id="14" creationId="{EB6FE88A-0C31-4A50-B8E6-D8FD1EA4CC7A}"/>
          </ac:grpSpMkLst>
        </pc:grpChg>
        <pc:grpChg chg="del">
          <ac:chgData name="Atifa Amini" userId="cc2251fc-5054-49d0-a310-c7af879023f5" providerId="ADAL" clId="{92F2F420-F7C7-4CC9-ADCD-B90D4C3683BD}" dt="2020-05-14T12:10:55.933" v="1" actId="478"/>
          <ac:grpSpMkLst>
            <pc:docMk/>
            <pc:sldMk cId="2993382768" sldId="386"/>
            <ac:grpSpMk id="15" creationId="{5EC0D59B-14AC-4D9C-BB3B-8273908E2041}"/>
          </ac:grpSpMkLst>
        </pc:grpChg>
        <pc:grpChg chg="del">
          <ac:chgData name="Atifa Amini" userId="cc2251fc-5054-49d0-a310-c7af879023f5" providerId="ADAL" clId="{92F2F420-F7C7-4CC9-ADCD-B90D4C3683BD}" dt="2020-05-14T12:10:55.933" v="1" actId="478"/>
          <ac:grpSpMkLst>
            <pc:docMk/>
            <pc:sldMk cId="2993382768" sldId="386"/>
            <ac:grpSpMk id="144" creationId="{7FEDB5A8-8331-4457-B82A-A1BD76EBD261}"/>
          </ac:grpSpMkLst>
        </pc:grpChg>
        <pc:grpChg chg="del">
          <ac:chgData name="Atifa Amini" userId="cc2251fc-5054-49d0-a310-c7af879023f5" providerId="ADAL" clId="{92F2F420-F7C7-4CC9-ADCD-B90D4C3683BD}" dt="2020-05-14T12:10:55.933" v="1" actId="478"/>
          <ac:grpSpMkLst>
            <pc:docMk/>
            <pc:sldMk cId="2993382768" sldId="386"/>
            <ac:grpSpMk id="219" creationId="{ABCAFCA3-84C6-4AE8-A469-057034BB07AE}"/>
          </ac:grpSpMkLst>
        </pc:grpChg>
        <pc:graphicFrameChg chg="del">
          <ac:chgData name="Atifa Amini" userId="cc2251fc-5054-49d0-a310-c7af879023f5" providerId="ADAL" clId="{92F2F420-F7C7-4CC9-ADCD-B90D4C3683BD}" dt="2020-05-14T12:10:59.677" v="2" actId="478"/>
          <ac:graphicFrameMkLst>
            <pc:docMk/>
            <pc:sldMk cId="2993382768" sldId="386"/>
            <ac:graphicFrameMk id="4" creationId="{EFB3214C-05EC-4A89-B465-54E3B7BB1C57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6" creationId="{150102C3-E79E-40FA-A405-436DC7DC912E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29" creationId="{3E8E1C55-4A9A-4F4B-81CC-4C7A972CDC8B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49" creationId="{B57A416A-AE26-4DE8-A6EA-F67C7E95E230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51" creationId="{4121D8B2-1347-48BB-A2BE-BADEB1179634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52" creationId="{271FE7BD-D7DF-47A0-B450-0EC1B1171043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53" creationId="{17259DC6-97E2-44A0-9300-C79DD467B34D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54" creationId="{B41FE165-3D46-4DCE-9B06-8B3DD6EC6B18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87" creationId="{4895F7A9-615E-4E8B-8388-B5FE3E591FF2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133" creationId="{75607D62-8963-42C1-B9F3-7C2FD1A89183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138" creationId="{1652C850-5712-431A-B4EF-2D35428AF37D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139" creationId="{C1DF8B43-4CDF-4767-B40A-0E6B9AA302D9}"/>
          </ac:graphicFrameMkLst>
        </pc:graphicFrameChg>
        <pc:graphicFrameChg chg="del">
          <ac:chgData name="Atifa Amini" userId="cc2251fc-5054-49d0-a310-c7af879023f5" providerId="ADAL" clId="{92F2F420-F7C7-4CC9-ADCD-B90D4C3683BD}" dt="2020-05-14T12:10:55.933" v="1" actId="478"/>
          <ac:graphicFrameMkLst>
            <pc:docMk/>
            <pc:sldMk cId="2993382768" sldId="386"/>
            <ac:graphicFrameMk id="143" creationId="{A40071BC-41AA-4FED-9F24-47877412C51D}"/>
          </ac:graphicFrameMkLst>
        </pc:graphicFrameChg>
        <pc:picChg chg="del">
          <ac:chgData name="Atifa Amini" userId="cc2251fc-5054-49d0-a310-c7af879023f5" providerId="ADAL" clId="{92F2F420-F7C7-4CC9-ADCD-B90D4C3683BD}" dt="2020-05-14T12:10:55.933" v="1" actId="478"/>
          <ac:picMkLst>
            <pc:docMk/>
            <pc:sldMk cId="2993382768" sldId="386"/>
            <ac:picMk id="119" creationId="{F995BB4C-0AB0-4925-9607-C6E82BF04018}"/>
          </ac:picMkLst>
        </pc:picChg>
        <pc:picChg chg="del">
          <ac:chgData name="Atifa Amini" userId="cc2251fc-5054-49d0-a310-c7af879023f5" providerId="ADAL" clId="{92F2F420-F7C7-4CC9-ADCD-B90D4C3683BD}" dt="2020-05-14T12:10:55.933" v="1" actId="478"/>
          <ac:picMkLst>
            <pc:docMk/>
            <pc:sldMk cId="2993382768" sldId="386"/>
            <ac:picMk id="141" creationId="{282FBAC6-DDD9-4E25-B714-E6BE865E864B}"/>
          </ac:picMkLst>
        </pc:picChg>
      </pc:sldChg>
      <pc:sldChg chg="add del">
        <pc:chgData name="Atifa Amini" userId="cc2251fc-5054-49d0-a310-c7af879023f5" providerId="ADAL" clId="{92F2F420-F7C7-4CC9-ADCD-B90D4C3683BD}" dt="2020-05-14T12:14:57.708" v="99" actId="47"/>
        <pc:sldMkLst>
          <pc:docMk/>
          <pc:sldMk cId="186737112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1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8AD6F1-AC2B-4250-AEF4-A9F1FD167CCB}"/>
              </a:ext>
            </a:extLst>
          </p:cNvPr>
          <p:cNvSpPr txBox="1"/>
          <p:nvPr/>
        </p:nvSpPr>
        <p:spPr>
          <a:xfrm>
            <a:off x="2203851" y="221659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8127ABE-BF6D-4D99-8393-5693215149DF}"/>
              </a:ext>
            </a:extLst>
          </p:cNvPr>
          <p:cNvSpPr txBox="1"/>
          <p:nvPr/>
        </p:nvSpPr>
        <p:spPr>
          <a:xfrm>
            <a:off x="238538" y="3964136"/>
            <a:ext cx="3125857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EFEA8BA-7E33-45C3-8806-2DF903AC4AC9}"/>
              </a:ext>
            </a:extLst>
          </p:cNvPr>
          <p:cNvSpPr txBox="1"/>
          <p:nvPr/>
        </p:nvSpPr>
        <p:spPr>
          <a:xfrm>
            <a:off x="1344324" y="7837760"/>
            <a:ext cx="2020071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275BA4-25C5-4C33-915B-04FC72CCF8F7}"/>
              </a:ext>
            </a:extLst>
          </p:cNvPr>
          <p:cNvSpPr txBox="1"/>
          <p:nvPr/>
        </p:nvSpPr>
        <p:spPr>
          <a:xfrm>
            <a:off x="1344324" y="8281680"/>
            <a:ext cx="2020071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5D5B200-0D03-496E-832F-335F02989C1C}"/>
              </a:ext>
            </a:extLst>
          </p:cNvPr>
          <p:cNvSpPr txBox="1"/>
          <p:nvPr/>
        </p:nvSpPr>
        <p:spPr>
          <a:xfrm>
            <a:off x="1344324" y="8699041"/>
            <a:ext cx="2020071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9618B80-26BC-42CD-8B32-858BB9C2CCDB}"/>
              </a:ext>
            </a:extLst>
          </p:cNvPr>
          <p:cNvSpPr txBox="1"/>
          <p:nvPr/>
        </p:nvSpPr>
        <p:spPr>
          <a:xfrm>
            <a:off x="3496651" y="2736654"/>
            <a:ext cx="3125857" cy="63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C2A2E2A-E064-4ADC-A490-7C6D047BF742}"/>
              </a:ext>
            </a:extLst>
          </p:cNvPr>
          <p:cNvSpPr txBox="1"/>
          <p:nvPr/>
        </p:nvSpPr>
        <p:spPr>
          <a:xfrm>
            <a:off x="3496651" y="5027467"/>
            <a:ext cx="3125857" cy="12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E6D9465-CDE1-4B57-B644-1A54F4842079}"/>
              </a:ext>
            </a:extLst>
          </p:cNvPr>
          <p:cNvSpPr txBox="1"/>
          <p:nvPr/>
        </p:nvSpPr>
        <p:spPr>
          <a:xfrm>
            <a:off x="3496651" y="8614241"/>
            <a:ext cx="3125857" cy="68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8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8DC88A-4374-4091-9A8E-124870681D35}"/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0f0ae0ff-29c4-4766-b250-c1a9bee8d430"/>
    <ds:schemaRef ds:uri="86144f90-c7b6-48d0-aae5-f5e9e48cc3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Fraction of an Amount 2 Worksheet</dc:title>
  <dc:creator>Sian Stebbings</dc:creator>
  <cp:lastModifiedBy>Atifa Amini</cp:lastModifiedBy>
  <cp:revision>12</cp:revision>
  <dcterms:created xsi:type="dcterms:W3CDTF">2018-03-13T10:12:31Z</dcterms:created>
  <dcterms:modified xsi:type="dcterms:W3CDTF">2020-05-14T12:15:06Z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5872">
    <vt:lpwstr>184</vt:lpwstr>
  </property>
</Properties>
</file>