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0000"/>
    <a:srgbClr val="6699FF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A8D30-781C-4217-A700-AA652EBEAF88}" v="14" dt="2020-05-19T13:41:45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6" d="100"/>
          <a:sy n="36" d="100"/>
        </p:scale>
        <p:origin x="24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C2EA8D30-781C-4217-A700-AA652EBEAF88}"/>
    <pc:docChg chg="undo custSel addSld delSld modSld">
      <pc:chgData name="Atifa Amini" userId="cc2251fc-5054-49d0-a310-c7af879023f5" providerId="ADAL" clId="{C2EA8D30-781C-4217-A700-AA652EBEAF88}" dt="2020-05-19T13:42:05.377" v="72" actId="47"/>
      <pc:docMkLst>
        <pc:docMk/>
      </pc:docMkLst>
      <pc:sldChg chg="del">
        <pc:chgData name="Atifa Amini" userId="cc2251fc-5054-49d0-a310-c7af879023f5" providerId="ADAL" clId="{C2EA8D30-781C-4217-A700-AA652EBEAF88}" dt="2020-05-19T13:42:05.377" v="72" actId="47"/>
        <pc:sldMkLst>
          <pc:docMk/>
          <pc:sldMk cId="1766390613" sldId="388"/>
        </pc:sldMkLst>
      </pc:sldChg>
      <pc:sldChg chg="addSp delSp modSp add mod setBg">
        <pc:chgData name="Atifa Amini" userId="cc2251fc-5054-49d0-a310-c7af879023f5" providerId="ADAL" clId="{C2EA8D30-781C-4217-A700-AA652EBEAF88}" dt="2020-05-19T13:41:49.704" v="71" actId="14100"/>
        <pc:sldMkLst>
          <pc:docMk/>
          <pc:sldMk cId="3353716951" sldId="389"/>
        </pc:sldMkLst>
        <pc:spChg chg="add mod">
          <ac:chgData name="Atifa Amini" userId="cc2251fc-5054-49d0-a310-c7af879023f5" providerId="ADAL" clId="{C2EA8D30-781C-4217-A700-AA652EBEAF88}" dt="2020-05-19T13:40:28.088" v="18" actId="1076"/>
          <ac:spMkLst>
            <pc:docMk/>
            <pc:sldMk cId="3353716951" sldId="389"/>
            <ac:spMk id="5" creationId="{083CFAAF-B0CD-4F39-B7C2-A45FBF87EBC7}"/>
          </ac:spMkLst>
        </pc:spChg>
        <pc:spChg chg="add mod">
          <ac:chgData name="Atifa Amini" userId="cc2251fc-5054-49d0-a310-c7af879023f5" providerId="ADAL" clId="{C2EA8D30-781C-4217-A700-AA652EBEAF88}" dt="2020-05-19T13:40:33.474" v="22" actId="20577"/>
          <ac:spMkLst>
            <pc:docMk/>
            <pc:sldMk cId="3353716951" sldId="389"/>
            <ac:spMk id="24" creationId="{1F53B726-1037-42A6-80EE-733E9AABC83A}"/>
          </ac:spMkLst>
        </pc:spChg>
        <pc:spChg chg="add mod">
          <ac:chgData name="Atifa Amini" userId="cc2251fc-5054-49d0-a310-c7af879023f5" providerId="ADAL" clId="{C2EA8D30-781C-4217-A700-AA652EBEAF88}" dt="2020-05-19T13:41:37.955" v="67" actId="1076"/>
          <ac:spMkLst>
            <pc:docMk/>
            <pc:sldMk cId="3353716951" sldId="389"/>
            <ac:spMk id="25" creationId="{84C14C16-FC3D-407A-B2E1-06B8BE779993}"/>
          </ac:spMkLst>
        </pc:spChg>
        <pc:spChg chg="add mod">
          <ac:chgData name="Atifa Amini" userId="cc2251fc-5054-49d0-a310-c7af879023f5" providerId="ADAL" clId="{C2EA8D30-781C-4217-A700-AA652EBEAF88}" dt="2020-05-19T13:41:08.815" v="49" actId="1036"/>
          <ac:spMkLst>
            <pc:docMk/>
            <pc:sldMk cId="3353716951" sldId="389"/>
            <ac:spMk id="26" creationId="{1E43E9CE-282D-402F-AB84-093AABD187AD}"/>
          </ac:spMkLst>
        </pc:spChg>
        <pc:spChg chg="add mod">
          <ac:chgData name="Atifa Amini" userId="cc2251fc-5054-49d0-a310-c7af879023f5" providerId="ADAL" clId="{C2EA8D30-781C-4217-A700-AA652EBEAF88}" dt="2020-05-19T13:41:28.940" v="65" actId="1036"/>
          <ac:spMkLst>
            <pc:docMk/>
            <pc:sldMk cId="3353716951" sldId="389"/>
            <ac:spMk id="27" creationId="{AEE6EB26-9FC6-4264-A47D-EE72C292417F}"/>
          </ac:spMkLst>
        </pc:spChg>
        <pc:spChg chg="add mod">
          <ac:chgData name="Atifa Amini" userId="cc2251fc-5054-49d0-a310-c7af879023f5" providerId="ADAL" clId="{C2EA8D30-781C-4217-A700-AA652EBEAF88}" dt="2020-05-19T13:41:41.955" v="69" actId="571"/>
          <ac:spMkLst>
            <pc:docMk/>
            <pc:sldMk cId="3353716951" sldId="389"/>
            <ac:spMk id="28" creationId="{088D9089-0A0D-4188-AF01-679DFBECE477}"/>
          </ac:spMkLst>
        </pc:spChg>
        <pc:spChg chg="add mod">
          <ac:chgData name="Atifa Amini" userId="cc2251fc-5054-49d0-a310-c7af879023f5" providerId="ADAL" clId="{C2EA8D30-781C-4217-A700-AA652EBEAF88}" dt="2020-05-19T13:41:41.955" v="69" actId="571"/>
          <ac:spMkLst>
            <pc:docMk/>
            <pc:sldMk cId="3353716951" sldId="389"/>
            <ac:spMk id="29" creationId="{FBD48AA3-2C61-4C91-A136-C43A3E2F636C}"/>
          </ac:spMkLst>
        </pc:spChg>
        <pc:spChg chg="add mod">
          <ac:chgData name="Atifa Amini" userId="cc2251fc-5054-49d0-a310-c7af879023f5" providerId="ADAL" clId="{C2EA8D30-781C-4217-A700-AA652EBEAF88}" dt="2020-05-19T13:41:49.704" v="71" actId="14100"/>
          <ac:spMkLst>
            <pc:docMk/>
            <pc:sldMk cId="3353716951" sldId="389"/>
            <ac:spMk id="30" creationId="{5840FB32-E1A4-4C8F-B6EF-412797F33AF2}"/>
          </ac:spMkLst>
        </pc:spChg>
        <pc:spChg chg="del">
          <ac:chgData name="Atifa Amini" userId="cc2251fc-5054-49d0-a310-c7af879023f5" providerId="ADAL" clId="{C2EA8D30-781C-4217-A700-AA652EBEAF88}" dt="2020-05-19T13:39:14.554" v="1" actId="478"/>
          <ac:spMkLst>
            <pc:docMk/>
            <pc:sldMk cId="3353716951" sldId="389"/>
            <ac:spMk id="48" creationId="{44D68EA7-929F-40BB-93FC-705618833366}"/>
          </ac:spMkLst>
        </pc:spChg>
        <pc:spChg chg="del">
          <ac:chgData name="Atifa Amini" userId="cc2251fc-5054-49d0-a310-c7af879023f5" providerId="ADAL" clId="{C2EA8D30-781C-4217-A700-AA652EBEAF88}" dt="2020-05-19T13:39:14.554" v="1" actId="478"/>
          <ac:spMkLst>
            <pc:docMk/>
            <pc:sldMk cId="3353716951" sldId="389"/>
            <ac:spMk id="49" creationId="{2CFD82C0-5659-4120-82AC-C01C40778B36}"/>
          </ac:spMkLst>
        </pc:spChg>
        <pc:grpChg chg="del">
          <ac:chgData name="Atifa Amini" userId="cc2251fc-5054-49d0-a310-c7af879023f5" providerId="ADAL" clId="{C2EA8D30-781C-4217-A700-AA652EBEAF88}" dt="2020-05-19T13:39:14.554" v="1" actId="478"/>
          <ac:grpSpMkLst>
            <pc:docMk/>
            <pc:sldMk cId="3353716951" sldId="389"/>
            <ac:grpSpMk id="2" creationId="{4457383B-E5FA-49C5-A424-56453A76D62A}"/>
          </ac:grpSpMkLst>
        </pc:grpChg>
        <pc:grpChg chg="del">
          <ac:chgData name="Atifa Amini" userId="cc2251fc-5054-49d0-a310-c7af879023f5" providerId="ADAL" clId="{C2EA8D30-781C-4217-A700-AA652EBEAF88}" dt="2020-05-19T13:39:14.554" v="1" actId="478"/>
          <ac:grpSpMkLst>
            <pc:docMk/>
            <pc:sldMk cId="3353716951" sldId="389"/>
            <ac:grpSpMk id="7" creationId="{520AEBE7-EBE4-449A-90AA-A446D3AC59D5}"/>
          </ac:grpSpMkLst>
        </pc:grpChg>
        <pc:grpChg chg="del">
          <ac:chgData name="Atifa Amini" userId="cc2251fc-5054-49d0-a310-c7af879023f5" providerId="ADAL" clId="{C2EA8D30-781C-4217-A700-AA652EBEAF88}" dt="2020-05-19T13:39:14.554" v="1" actId="478"/>
          <ac:grpSpMkLst>
            <pc:docMk/>
            <pc:sldMk cId="3353716951" sldId="389"/>
            <ac:grpSpMk id="53" creationId="{79BFE326-7877-4E22-A910-A606DC0B2572}"/>
          </ac:grpSpMkLst>
        </pc:grpChg>
        <pc:graphicFrameChg chg="del">
          <ac:chgData name="Atifa Amini" userId="cc2251fc-5054-49d0-a310-c7af879023f5" providerId="ADAL" clId="{C2EA8D30-781C-4217-A700-AA652EBEAF88}" dt="2020-05-19T13:39:14.554" v="1" actId="478"/>
          <ac:graphicFrameMkLst>
            <pc:docMk/>
            <pc:sldMk cId="3353716951" sldId="389"/>
            <ac:graphicFrameMk id="4" creationId="{EFB3214C-05EC-4A89-B465-54E3B7BB1C57}"/>
          </ac:graphicFrameMkLst>
        </pc:graphicFrameChg>
        <pc:picChg chg="del">
          <ac:chgData name="Atifa Amini" userId="cc2251fc-5054-49d0-a310-c7af879023f5" providerId="ADAL" clId="{C2EA8D30-781C-4217-A700-AA652EBEAF88}" dt="2020-05-19T13:39:14.554" v="1" actId="478"/>
          <ac:picMkLst>
            <pc:docMk/>
            <pc:sldMk cId="3353716951" sldId="389"/>
            <ac:picMk id="50" creationId="{6A214A7F-0A9F-4FB2-811A-F93F3435AC6A}"/>
          </ac:picMkLst>
        </pc:picChg>
        <pc:picChg chg="del">
          <ac:chgData name="Atifa Amini" userId="cc2251fc-5054-49d0-a310-c7af879023f5" providerId="ADAL" clId="{C2EA8D30-781C-4217-A700-AA652EBEAF88}" dt="2020-05-19T13:39:14.554" v="1" actId="478"/>
          <ac:picMkLst>
            <pc:docMk/>
            <pc:sldMk cId="3353716951" sldId="389"/>
            <ac:picMk id="52" creationId="{0840E41E-8F50-433D-854D-84D919E8F6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5F4CD-E995-4BCA-B28E-45F6FC69C4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3CFAAF-B0CD-4F39-B7C2-A45FBF87EBC7}"/>
              </a:ext>
            </a:extLst>
          </p:cNvPr>
          <p:cNvSpPr txBox="1"/>
          <p:nvPr/>
        </p:nvSpPr>
        <p:spPr>
          <a:xfrm>
            <a:off x="800354" y="5588811"/>
            <a:ext cx="2564637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3B726-1037-42A6-80EE-733E9AABC83A}"/>
              </a:ext>
            </a:extLst>
          </p:cNvPr>
          <p:cNvSpPr txBox="1"/>
          <p:nvPr/>
        </p:nvSpPr>
        <p:spPr>
          <a:xfrm>
            <a:off x="800354" y="6144767"/>
            <a:ext cx="2564637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C14C16-FC3D-407A-B2E1-06B8BE779993}"/>
              </a:ext>
            </a:extLst>
          </p:cNvPr>
          <p:cNvSpPr txBox="1"/>
          <p:nvPr/>
        </p:nvSpPr>
        <p:spPr>
          <a:xfrm>
            <a:off x="3500336" y="1884716"/>
            <a:ext cx="3120958" cy="1455114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43E9CE-282D-402F-AB84-093AABD187AD}"/>
              </a:ext>
            </a:extLst>
          </p:cNvPr>
          <p:cNvSpPr txBox="1"/>
          <p:nvPr/>
        </p:nvSpPr>
        <p:spPr>
          <a:xfrm>
            <a:off x="3500336" y="5239980"/>
            <a:ext cx="3120958" cy="104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E6EB26-9FC6-4264-A47D-EE72C292417F}"/>
              </a:ext>
            </a:extLst>
          </p:cNvPr>
          <p:cNvSpPr txBox="1"/>
          <p:nvPr/>
        </p:nvSpPr>
        <p:spPr>
          <a:xfrm>
            <a:off x="3500336" y="7991982"/>
            <a:ext cx="3120958" cy="12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40FB32-E1A4-4C8F-B6EF-412797F33AF2}"/>
              </a:ext>
            </a:extLst>
          </p:cNvPr>
          <p:cNvSpPr txBox="1"/>
          <p:nvPr/>
        </p:nvSpPr>
        <p:spPr>
          <a:xfrm>
            <a:off x="244034" y="1704716"/>
            <a:ext cx="3120958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1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9C6DD1-A4F3-4609-B0E7-DAC9243245D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Apostrophes for Contractions Worksheet</dc:title>
  <dc:creator>Sian Stebbings</dc:creator>
  <cp:lastModifiedBy>Atifa Amini</cp:lastModifiedBy>
  <cp:revision>4</cp:revision>
  <dcterms:created xsi:type="dcterms:W3CDTF">2018-03-13T10:12:31Z</dcterms:created>
  <dcterms:modified xsi:type="dcterms:W3CDTF">2020-05-19T13:42:08Z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68</vt:lpwstr>
  </property>
  <property fmtid="{D5CDD505-2E9C-101B-9397-08002B2CF9AE}" pid="5" name="AuthorIds_UIVersion_2048">
    <vt:lpwstr>252</vt:lpwstr>
  </property>
</Properties>
</file>