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D5FA7-31CF-4755-A56E-2DFE5138B5C5}" v="16" dt="2020-07-02T13:52:16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37"/>
  </p:normalViewPr>
  <p:slideViewPr>
    <p:cSldViewPr snapToGrid="0">
      <p:cViewPr varScale="1">
        <p:scale>
          <a:sx n="43" d="100"/>
          <a:sy n="43" d="100"/>
        </p:scale>
        <p:origin x="22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EF3D5FA7-31CF-4755-A56E-2DFE5138B5C5}"/>
    <pc:docChg chg="undo custSel addSld delSld modSld">
      <pc:chgData name="Atifa Amini" userId="cc2251fc-5054-49d0-a310-c7af879023f5" providerId="ADAL" clId="{EF3D5FA7-31CF-4755-A56E-2DFE5138B5C5}" dt="2020-07-02T13:52:25.875" v="158" actId="47"/>
      <pc:docMkLst>
        <pc:docMk/>
      </pc:docMkLst>
      <pc:sldChg chg="addSp delSp modSp mod setBg">
        <pc:chgData name="Atifa Amini" userId="cc2251fc-5054-49d0-a310-c7af879023f5" providerId="ADAL" clId="{EF3D5FA7-31CF-4755-A56E-2DFE5138B5C5}" dt="2020-07-02T13:52:22.234" v="157" actId="14100"/>
        <pc:sldMkLst>
          <pc:docMk/>
          <pc:sldMk cId="4109944685" sldId="385"/>
        </pc:sldMkLst>
        <pc:spChg chg="del">
          <ac:chgData name="Atifa Amini" userId="cc2251fc-5054-49d0-a310-c7af879023f5" providerId="ADAL" clId="{EF3D5FA7-31CF-4755-A56E-2DFE5138B5C5}" dt="2020-07-02T13:49:21.645" v="2" actId="478"/>
          <ac:spMkLst>
            <pc:docMk/>
            <pc:sldMk cId="4109944685" sldId="385"/>
            <ac:spMk id="2" creationId="{A164EC32-8C6C-4D07-BF24-AAB0EE5945AF}"/>
          </ac:spMkLst>
        </pc:spChg>
        <pc:spChg chg="del">
          <ac:chgData name="Atifa Amini" userId="cc2251fc-5054-49d0-a310-c7af879023f5" providerId="ADAL" clId="{EF3D5FA7-31CF-4755-A56E-2DFE5138B5C5}" dt="2020-07-02T13:49:21.645" v="2" actId="478"/>
          <ac:spMkLst>
            <pc:docMk/>
            <pc:sldMk cId="4109944685" sldId="385"/>
            <ac:spMk id="10" creationId="{CAD6F51A-726F-49A6-B331-7B7630DDCF29}"/>
          </ac:spMkLst>
        </pc:spChg>
        <pc:spChg chg="del">
          <ac:chgData name="Atifa Amini" userId="cc2251fc-5054-49d0-a310-c7af879023f5" providerId="ADAL" clId="{EF3D5FA7-31CF-4755-A56E-2DFE5138B5C5}" dt="2020-07-02T13:49:21.645" v="2" actId="478"/>
          <ac:spMkLst>
            <pc:docMk/>
            <pc:sldMk cId="4109944685" sldId="385"/>
            <ac:spMk id="17" creationId="{AE5C37A7-5EA2-40F1-BE7B-8D8F92DE7093}"/>
          </ac:spMkLst>
        </pc:spChg>
        <pc:spChg chg="del">
          <ac:chgData name="Atifa Amini" userId="cc2251fc-5054-49d0-a310-c7af879023f5" providerId="ADAL" clId="{EF3D5FA7-31CF-4755-A56E-2DFE5138B5C5}" dt="2020-07-02T13:49:21.645" v="2" actId="478"/>
          <ac:spMkLst>
            <pc:docMk/>
            <pc:sldMk cId="4109944685" sldId="385"/>
            <ac:spMk id="18" creationId="{0E5B754B-D11C-47D0-9876-FF45C3CEE0B8}"/>
          </ac:spMkLst>
        </pc:spChg>
        <pc:spChg chg="add mod">
          <ac:chgData name="Atifa Amini" userId="cc2251fc-5054-49d0-a310-c7af879023f5" providerId="ADAL" clId="{EF3D5FA7-31CF-4755-A56E-2DFE5138B5C5}" dt="2020-07-02T13:50:00.565" v="10" actId="1038"/>
          <ac:spMkLst>
            <pc:docMk/>
            <pc:sldMk cId="4109944685" sldId="385"/>
            <ac:spMk id="22" creationId="{8334B36B-B18D-4362-93C4-CBB243457363}"/>
          </ac:spMkLst>
        </pc:spChg>
        <pc:spChg chg="add mod">
          <ac:chgData name="Atifa Amini" userId="cc2251fc-5054-49d0-a310-c7af879023f5" providerId="ADAL" clId="{EF3D5FA7-31CF-4755-A56E-2DFE5138B5C5}" dt="2020-07-02T13:50:02.174" v="11" actId="571"/>
          <ac:spMkLst>
            <pc:docMk/>
            <pc:sldMk cId="4109944685" sldId="385"/>
            <ac:spMk id="23" creationId="{4ADB7A24-1245-4A54-9C62-8FD669725615}"/>
          </ac:spMkLst>
        </pc:spChg>
        <pc:spChg chg="add mod">
          <ac:chgData name="Atifa Amini" userId="cc2251fc-5054-49d0-a310-c7af879023f5" providerId="ADAL" clId="{EF3D5FA7-31CF-4755-A56E-2DFE5138B5C5}" dt="2020-07-02T13:50:03.757" v="12" actId="571"/>
          <ac:spMkLst>
            <pc:docMk/>
            <pc:sldMk cId="4109944685" sldId="385"/>
            <ac:spMk id="24" creationId="{454B03E8-47D2-42A7-A541-B62C8CC91FA4}"/>
          </ac:spMkLst>
        </pc:spChg>
        <pc:spChg chg="add mod">
          <ac:chgData name="Atifa Amini" userId="cc2251fc-5054-49d0-a310-c7af879023f5" providerId="ADAL" clId="{EF3D5FA7-31CF-4755-A56E-2DFE5138B5C5}" dt="2020-07-02T13:51:04.889" v="60" actId="1035"/>
          <ac:spMkLst>
            <pc:docMk/>
            <pc:sldMk cId="4109944685" sldId="385"/>
            <ac:spMk id="25" creationId="{4934421E-DDDF-42BA-9DC8-64319347089F}"/>
          </ac:spMkLst>
        </pc:spChg>
        <pc:spChg chg="del">
          <ac:chgData name="Atifa Amini" userId="cc2251fc-5054-49d0-a310-c7af879023f5" providerId="ADAL" clId="{EF3D5FA7-31CF-4755-A56E-2DFE5138B5C5}" dt="2020-07-02T13:49:21.645" v="2" actId="478"/>
          <ac:spMkLst>
            <pc:docMk/>
            <pc:sldMk cId="4109944685" sldId="385"/>
            <ac:spMk id="27" creationId="{E6629F86-ED98-4A5D-8CF8-382FE4E14770}"/>
          </ac:spMkLst>
        </pc:spChg>
        <pc:spChg chg="del">
          <ac:chgData name="Atifa Amini" userId="cc2251fc-5054-49d0-a310-c7af879023f5" providerId="ADAL" clId="{EF3D5FA7-31CF-4755-A56E-2DFE5138B5C5}" dt="2020-07-02T13:49:21.645" v="2" actId="478"/>
          <ac:spMkLst>
            <pc:docMk/>
            <pc:sldMk cId="4109944685" sldId="385"/>
            <ac:spMk id="34" creationId="{EF4F8868-6AC4-46B3-98DF-44AC2B6B1A64}"/>
          </ac:spMkLst>
        </pc:spChg>
        <pc:spChg chg="del">
          <ac:chgData name="Atifa Amini" userId="cc2251fc-5054-49d0-a310-c7af879023f5" providerId="ADAL" clId="{EF3D5FA7-31CF-4755-A56E-2DFE5138B5C5}" dt="2020-07-02T13:49:21.645" v="2" actId="478"/>
          <ac:spMkLst>
            <pc:docMk/>
            <pc:sldMk cId="4109944685" sldId="385"/>
            <ac:spMk id="35" creationId="{02BA616B-4317-4AAB-95E8-0DD7980F7E15}"/>
          </ac:spMkLst>
        </pc:spChg>
        <pc:spChg chg="add mod">
          <ac:chgData name="Atifa Amini" userId="cc2251fc-5054-49d0-a310-c7af879023f5" providerId="ADAL" clId="{EF3D5FA7-31CF-4755-A56E-2DFE5138B5C5}" dt="2020-07-02T13:51:06.376" v="64" actId="1035"/>
          <ac:spMkLst>
            <pc:docMk/>
            <pc:sldMk cId="4109944685" sldId="385"/>
            <ac:spMk id="36" creationId="{761C4AD6-2BCC-4F4D-A68C-CCF3B1CF6311}"/>
          </ac:spMkLst>
        </pc:spChg>
        <pc:spChg chg="add mod">
          <ac:chgData name="Atifa Amini" userId="cc2251fc-5054-49d0-a310-c7af879023f5" providerId="ADAL" clId="{EF3D5FA7-31CF-4755-A56E-2DFE5138B5C5}" dt="2020-07-02T13:51:50.442" v="115" actId="14100"/>
          <ac:spMkLst>
            <pc:docMk/>
            <pc:sldMk cId="4109944685" sldId="385"/>
            <ac:spMk id="37" creationId="{4270DCA1-D15E-49B4-914B-C10E0DDD861D}"/>
          </ac:spMkLst>
        </pc:spChg>
        <pc:spChg chg="add mod">
          <ac:chgData name="Atifa Amini" userId="cc2251fc-5054-49d0-a310-c7af879023f5" providerId="ADAL" clId="{EF3D5FA7-31CF-4755-A56E-2DFE5138B5C5}" dt="2020-07-02T13:51:44.551" v="113" actId="1035"/>
          <ac:spMkLst>
            <pc:docMk/>
            <pc:sldMk cId="4109944685" sldId="385"/>
            <ac:spMk id="38" creationId="{3B88BA81-0EB8-4789-9791-A9D4BDD7F904}"/>
          </ac:spMkLst>
        </pc:spChg>
        <pc:spChg chg="add mod">
          <ac:chgData name="Atifa Amini" userId="cc2251fc-5054-49d0-a310-c7af879023f5" providerId="ADAL" clId="{EF3D5FA7-31CF-4755-A56E-2DFE5138B5C5}" dt="2020-07-02T13:51:57.793" v="118" actId="1036"/>
          <ac:spMkLst>
            <pc:docMk/>
            <pc:sldMk cId="4109944685" sldId="385"/>
            <ac:spMk id="43" creationId="{0E228C76-89B0-47D9-B935-164352746BA3}"/>
          </ac:spMkLst>
        </pc:spChg>
        <pc:spChg chg="add mod">
          <ac:chgData name="Atifa Amini" userId="cc2251fc-5054-49d0-a310-c7af879023f5" providerId="ADAL" clId="{EF3D5FA7-31CF-4755-A56E-2DFE5138B5C5}" dt="2020-07-02T13:51:55.897" v="116" actId="571"/>
          <ac:spMkLst>
            <pc:docMk/>
            <pc:sldMk cId="4109944685" sldId="385"/>
            <ac:spMk id="44" creationId="{A2C835FD-EAE1-4596-B7C5-C409E46D723D}"/>
          </ac:spMkLst>
        </pc:spChg>
        <pc:spChg chg="add mod">
          <ac:chgData name="Atifa Amini" userId="cc2251fc-5054-49d0-a310-c7af879023f5" providerId="ADAL" clId="{EF3D5FA7-31CF-4755-A56E-2DFE5138B5C5}" dt="2020-07-02T13:52:22.234" v="157" actId="14100"/>
          <ac:spMkLst>
            <pc:docMk/>
            <pc:sldMk cId="4109944685" sldId="385"/>
            <ac:spMk id="45" creationId="{29EF7302-72EA-4CD2-8D5A-C23E69C68580}"/>
          </ac:spMkLst>
        </pc:spChg>
        <pc:grpChg chg="del">
          <ac:chgData name="Atifa Amini" userId="cc2251fc-5054-49d0-a310-c7af879023f5" providerId="ADAL" clId="{EF3D5FA7-31CF-4755-A56E-2DFE5138B5C5}" dt="2020-07-02T13:49:21.645" v="2" actId="478"/>
          <ac:grpSpMkLst>
            <pc:docMk/>
            <pc:sldMk cId="4109944685" sldId="385"/>
            <ac:grpSpMk id="9" creationId="{0B40E073-AD03-4690-BEE4-11CECAE148FF}"/>
          </ac:grpSpMkLst>
        </pc:grpChg>
        <pc:grpChg chg="del">
          <ac:chgData name="Atifa Amini" userId="cc2251fc-5054-49d0-a310-c7af879023f5" providerId="ADAL" clId="{EF3D5FA7-31CF-4755-A56E-2DFE5138B5C5}" dt="2020-07-02T13:49:21.645" v="2" actId="478"/>
          <ac:grpSpMkLst>
            <pc:docMk/>
            <pc:sldMk cId="4109944685" sldId="385"/>
            <ac:grpSpMk id="30" creationId="{672B4ECE-091F-4D07-BF4D-75A004E721A9}"/>
          </ac:grpSpMkLst>
        </pc:grpChg>
        <pc:graphicFrameChg chg="del">
          <ac:chgData name="Atifa Amini" userId="cc2251fc-5054-49d0-a310-c7af879023f5" providerId="ADAL" clId="{EF3D5FA7-31CF-4755-A56E-2DFE5138B5C5}" dt="2020-07-02T13:49:21.645" v="2" actId="478"/>
          <ac:graphicFrameMkLst>
            <pc:docMk/>
            <pc:sldMk cId="4109944685" sldId="385"/>
            <ac:graphicFrameMk id="4" creationId="{8D364511-8F94-4BD1-838D-FD7E7EF777ED}"/>
          </ac:graphicFrameMkLst>
        </pc:graphicFrameChg>
        <pc:graphicFrameChg chg="del">
          <ac:chgData name="Atifa Amini" userId="cc2251fc-5054-49d0-a310-c7af879023f5" providerId="ADAL" clId="{EF3D5FA7-31CF-4755-A56E-2DFE5138B5C5}" dt="2020-07-02T13:49:21.645" v="2" actId="478"/>
          <ac:graphicFrameMkLst>
            <pc:docMk/>
            <pc:sldMk cId="4109944685" sldId="385"/>
            <ac:graphicFrameMk id="26" creationId="{0C8FC98C-9E67-45C3-8078-6DBF64A5B2E6}"/>
          </ac:graphicFrameMkLst>
        </pc:graphicFrameChg>
        <pc:graphicFrameChg chg="del">
          <ac:chgData name="Atifa Amini" userId="cc2251fc-5054-49d0-a310-c7af879023f5" providerId="ADAL" clId="{EF3D5FA7-31CF-4755-A56E-2DFE5138B5C5}" dt="2020-07-02T13:49:21.645" v="2" actId="478"/>
          <ac:graphicFrameMkLst>
            <pc:docMk/>
            <pc:sldMk cId="4109944685" sldId="385"/>
            <ac:graphicFrameMk id="29" creationId="{786F5821-6EA1-4E76-B520-F648955E0F2B}"/>
          </ac:graphicFrameMkLst>
        </pc:graphicFrameChg>
        <pc:graphicFrameChg chg="del">
          <ac:chgData name="Atifa Amini" userId="cc2251fc-5054-49d0-a310-c7af879023f5" providerId="ADAL" clId="{EF3D5FA7-31CF-4755-A56E-2DFE5138B5C5}" dt="2020-07-02T13:49:21.645" v="2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Atifa Amini" userId="cc2251fc-5054-49d0-a310-c7af879023f5" providerId="ADAL" clId="{EF3D5FA7-31CF-4755-A56E-2DFE5138B5C5}" dt="2020-07-02T13:49:21.645" v="2" actId="478"/>
          <ac:picMkLst>
            <pc:docMk/>
            <pc:sldMk cId="4109944685" sldId="385"/>
            <ac:picMk id="28" creationId="{DB7F9075-27A8-4C26-B73C-002D31D192F6}"/>
          </ac:picMkLst>
        </pc:picChg>
      </pc:sldChg>
      <pc:sldChg chg="add del">
        <pc:chgData name="Atifa Amini" userId="cc2251fc-5054-49d0-a310-c7af879023f5" providerId="ADAL" clId="{EF3D5FA7-31CF-4755-A56E-2DFE5138B5C5}" dt="2020-07-02T13:52:25.875" v="158" actId="47"/>
        <pc:sldMkLst>
          <pc:docMk/>
          <pc:sldMk cId="499396555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8334B36B-B18D-4362-93C4-CBB243457363}"/>
              </a:ext>
            </a:extLst>
          </p:cNvPr>
          <p:cNvSpPr txBox="1"/>
          <p:nvPr/>
        </p:nvSpPr>
        <p:spPr>
          <a:xfrm>
            <a:off x="5322635" y="1741647"/>
            <a:ext cx="1180800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DB7A24-1245-4A54-9C62-8FD669725615}"/>
              </a:ext>
            </a:extLst>
          </p:cNvPr>
          <p:cNvSpPr txBox="1"/>
          <p:nvPr/>
        </p:nvSpPr>
        <p:spPr>
          <a:xfrm>
            <a:off x="5322635" y="2245647"/>
            <a:ext cx="1180800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4B03E8-47D2-42A7-A541-B62C8CC91FA4}"/>
              </a:ext>
            </a:extLst>
          </p:cNvPr>
          <p:cNvSpPr txBox="1"/>
          <p:nvPr/>
        </p:nvSpPr>
        <p:spPr>
          <a:xfrm>
            <a:off x="5322635" y="2749647"/>
            <a:ext cx="1180800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34421E-DDDF-42BA-9DC8-64319347089F}"/>
              </a:ext>
            </a:extLst>
          </p:cNvPr>
          <p:cNvSpPr txBox="1"/>
          <p:nvPr/>
        </p:nvSpPr>
        <p:spPr>
          <a:xfrm>
            <a:off x="3378200" y="4332249"/>
            <a:ext cx="3219450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1C4AD6-2BCC-4F4D-A68C-CCF3B1CF6311}"/>
              </a:ext>
            </a:extLst>
          </p:cNvPr>
          <p:cNvSpPr txBox="1"/>
          <p:nvPr/>
        </p:nvSpPr>
        <p:spPr>
          <a:xfrm>
            <a:off x="228600" y="4642113"/>
            <a:ext cx="6369050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270DCA1-D15E-49B4-914B-C10E0DDD861D}"/>
              </a:ext>
            </a:extLst>
          </p:cNvPr>
          <p:cNvSpPr txBox="1"/>
          <p:nvPr/>
        </p:nvSpPr>
        <p:spPr>
          <a:xfrm>
            <a:off x="3203550" y="4980579"/>
            <a:ext cx="3394099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88BA81-0EB8-4789-9791-A9D4BDD7F904}"/>
              </a:ext>
            </a:extLst>
          </p:cNvPr>
          <p:cNvSpPr txBox="1"/>
          <p:nvPr/>
        </p:nvSpPr>
        <p:spPr>
          <a:xfrm>
            <a:off x="228600" y="5306345"/>
            <a:ext cx="6369050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E228C76-89B0-47D9-B935-164352746BA3}"/>
              </a:ext>
            </a:extLst>
          </p:cNvPr>
          <p:cNvSpPr txBox="1"/>
          <p:nvPr/>
        </p:nvSpPr>
        <p:spPr>
          <a:xfrm>
            <a:off x="3605400" y="5632001"/>
            <a:ext cx="2992250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C835FD-EAE1-4596-B7C5-C409E46D723D}"/>
              </a:ext>
            </a:extLst>
          </p:cNvPr>
          <p:cNvSpPr txBox="1"/>
          <p:nvPr/>
        </p:nvSpPr>
        <p:spPr>
          <a:xfrm>
            <a:off x="228600" y="5970577"/>
            <a:ext cx="6369050" cy="2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EF7302-72EA-4CD2-8D5A-C23E69C68580}"/>
              </a:ext>
            </a:extLst>
          </p:cNvPr>
          <p:cNvSpPr txBox="1"/>
          <p:nvPr/>
        </p:nvSpPr>
        <p:spPr>
          <a:xfrm>
            <a:off x="228600" y="8242139"/>
            <a:ext cx="6369050" cy="90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86144f90-c7b6-48d0-aae5-f5e9e48cc3df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0f0ae0ff-29c4-4766-b250-c1a9bee8d430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D118984-BD59-4A46-9179-B16A166A89EB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Using Conjunctions to Express Time, Place and Cause Worksheet</dc:title>
  <dc:creator>Sian Stebbings</dc:creator>
  <cp:lastModifiedBy>Atifa Amini</cp:lastModifiedBy>
  <cp:revision>19</cp:revision>
  <dcterms:created xsi:type="dcterms:W3CDTF">2018-10-23T11:51:23Z</dcterms:created>
  <dcterms:modified xsi:type="dcterms:W3CDTF">2020-07-02T13:52:42Z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