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6F6F"/>
    <a:srgbClr val="F76756"/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F1935A-4502-4B09-9800-E3C4FFEB2BBF}" v="11" dt="2020-07-02T11:55:26.7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8" autoAdjust="0"/>
    <p:restoredTop sz="94595"/>
  </p:normalViewPr>
  <p:slideViewPr>
    <p:cSldViewPr snapToGrid="0">
      <p:cViewPr>
        <p:scale>
          <a:sx n="50" d="100"/>
          <a:sy n="50" d="100"/>
        </p:scale>
        <p:origin x="2176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ifa Amini" userId="cc2251fc-5054-49d0-a310-c7af879023f5" providerId="ADAL" clId="{78F1935A-4502-4B09-9800-E3C4FFEB2BBF}"/>
    <pc:docChg chg="addSld delSld modSld">
      <pc:chgData name="Atifa Amini" userId="cc2251fc-5054-49d0-a310-c7af879023f5" providerId="ADAL" clId="{78F1935A-4502-4B09-9800-E3C4FFEB2BBF}" dt="2020-07-02T11:55:54.549" v="25" actId="47"/>
      <pc:docMkLst>
        <pc:docMk/>
      </pc:docMkLst>
      <pc:sldChg chg="addSp delSp modSp mod setBg">
        <pc:chgData name="Atifa Amini" userId="cc2251fc-5054-49d0-a310-c7af879023f5" providerId="ADAL" clId="{78F1935A-4502-4B09-9800-E3C4FFEB2BBF}" dt="2020-07-02T11:55:48.332" v="24" actId="14100"/>
        <pc:sldMkLst>
          <pc:docMk/>
          <pc:sldMk cId="1113623731" sldId="386"/>
        </pc:sldMkLst>
        <pc:spChg chg="add mod">
          <ac:chgData name="Atifa Amini" userId="cc2251fc-5054-49d0-a310-c7af879023f5" providerId="ADAL" clId="{78F1935A-4502-4B09-9800-E3C4FFEB2BBF}" dt="2020-07-02T11:55:12.966" v="12" actId="1037"/>
          <ac:spMkLst>
            <pc:docMk/>
            <pc:sldMk cId="1113623731" sldId="386"/>
            <ac:spMk id="162" creationId="{3923D893-6D33-4DA0-928E-AAC30FDB1302}"/>
          </ac:spMkLst>
        </pc:spChg>
        <pc:spChg chg="add mod">
          <ac:chgData name="Atifa Amini" userId="cc2251fc-5054-49d0-a310-c7af879023f5" providerId="ADAL" clId="{78F1935A-4502-4B09-9800-E3C4FFEB2BBF}" dt="2020-07-02T11:55:15.904" v="13" actId="571"/>
          <ac:spMkLst>
            <pc:docMk/>
            <pc:sldMk cId="1113623731" sldId="386"/>
            <ac:spMk id="163" creationId="{C2C4DB0F-33A1-40B8-9C59-CA98BF3C9E00}"/>
          </ac:spMkLst>
        </pc:spChg>
        <pc:spChg chg="add mod">
          <ac:chgData name="Atifa Amini" userId="cc2251fc-5054-49d0-a310-c7af879023f5" providerId="ADAL" clId="{78F1935A-4502-4B09-9800-E3C4FFEB2BBF}" dt="2020-07-02T11:55:19.126" v="14" actId="571"/>
          <ac:spMkLst>
            <pc:docMk/>
            <pc:sldMk cId="1113623731" sldId="386"/>
            <ac:spMk id="164" creationId="{50241A16-BCFD-4C04-8832-1165BE5339C7}"/>
          </ac:spMkLst>
        </pc:spChg>
        <pc:spChg chg="add mod">
          <ac:chgData name="Atifa Amini" userId="cc2251fc-5054-49d0-a310-c7af879023f5" providerId="ADAL" clId="{78F1935A-4502-4B09-9800-E3C4FFEB2BBF}" dt="2020-07-02T11:55:19.126" v="14" actId="571"/>
          <ac:spMkLst>
            <pc:docMk/>
            <pc:sldMk cId="1113623731" sldId="386"/>
            <ac:spMk id="165" creationId="{1EE91E1D-5CBE-43F2-9E1E-D26DC4EE62DC}"/>
          </ac:spMkLst>
        </pc:spChg>
        <pc:spChg chg="add mod">
          <ac:chgData name="Atifa Amini" userId="cc2251fc-5054-49d0-a310-c7af879023f5" providerId="ADAL" clId="{78F1935A-4502-4B09-9800-E3C4FFEB2BBF}" dt="2020-07-02T11:55:23.343" v="15" actId="571"/>
          <ac:spMkLst>
            <pc:docMk/>
            <pc:sldMk cId="1113623731" sldId="386"/>
            <ac:spMk id="166" creationId="{79F9D532-85AA-4458-A08A-13D2B1A628C8}"/>
          </ac:spMkLst>
        </pc:spChg>
        <pc:spChg chg="del">
          <ac:chgData name="Atifa Amini" userId="cc2251fc-5054-49d0-a310-c7af879023f5" providerId="ADAL" clId="{78F1935A-4502-4B09-9800-E3C4FFEB2BBF}" dt="2020-07-02T11:54:22.670" v="1" actId="478"/>
          <ac:spMkLst>
            <pc:docMk/>
            <pc:sldMk cId="1113623731" sldId="386"/>
            <ac:spMk id="173" creationId="{7A1E58F2-0069-4D80-92CF-1B6A6ED29F42}"/>
          </ac:spMkLst>
        </pc:spChg>
        <pc:spChg chg="add mod">
          <ac:chgData name="Atifa Amini" userId="cc2251fc-5054-49d0-a310-c7af879023f5" providerId="ADAL" clId="{78F1935A-4502-4B09-9800-E3C4FFEB2BBF}" dt="2020-07-02T11:55:48.332" v="24" actId="14100"/>
          <ac:spMkLst>
            <pc:docMk/>
            <pc:sldMk cId="1113623731" sldId="386"/>
            <ac:spMk id="181" creationId="{BA858E24-7743-4BB5-A7AB-02DEEDB16D09}"/>
          </ac:spMkLst>
        </pc:spChg>
        <pc:grpChg chg="del">
          <ac:chgData name="Atifa Amini" userId="cc2251fc-5054-49d0-a310-c7af879023f5" providerId="ADAL" clId="{78F1935A-4502-4B09-9800-E3C4FFEB2BBF}" dt="2020-07-02T11:54:22.670" v="1" actId="478"/>
          <ac:grpSpMkLst>
            <pc:docMk/>
            <pc:sldMk cId="1113623731" sldId="386"/>
            <ac:grpSpMk id="70" creationId="{6936A6DA-4325-490C-8C35-D627F2B42801}"/>
          </ac:grpSpMkLst>
        </pc:grpChg>
        <pc:grpChg chg="del">
          <ac:chgData name="Atifa Amini" userId="cc2251fc-5054-49d0-a310-c7af879023f5" providerId="ADAL" clId="{78F1935A-4502-4B09-9800-E3C4FFEB2BBF}" dt="2020-07-02T11:54:22.670" v="1" actId="478"/>
          <ac:grpSpMkLst>
            <pc:docMk/>
            <pc:sldMk cId="1113623731" sldId="386"/>
            <ac:grpSpMk id="171" creationId="{3053180C-E9B8-4F74-B0DA-BFAD71EFAC79}"/>
          </ac:grpSpMkLst>
        </pc:grpChg>
        <pc:grpChg chg="del">
          <ac:chgData name="Atifa Amini" userId="cc2251fc-5054-49d0-a310-c7af879023f5" providerId="ADAL" clId="{78F1935A-4502-4B09-9800-E3C4FFEB2BBF}" dt="2020-07-02T11:54:22.670" v="1" actId="478"/>
          <ac:grpSpMkLst>
            <pc:docMk/>
            <pc:sldMk cId="1113623731" sldId="386"/>
            <ac:grpSpMk id="174" creationId="{8ACCBB62-EBF5-4A47-8221-C6516EC8255B}"/>
          </ac:grpSpMkLst>
        </pc:grpChg>
        <pc:grpChg chg="del">
          <ac:chgData name="Atifa Amini" userId="cc2251fc-5054-49d0-a310-c7af879023f5" providerId="ADAL" clId="{78F1935A-4502-4B09-9800-E3C4FFEB2BBF}" dt="2020-07-02T11:54:22.670" v="1" actId="478"/>
          <ac:grpSpMkLst>
            <pc:docMk/>
            <pc:sldMk cId="1113623731" sldId="386"/>
            <ac:grpSpMk id="356" creationId="{4A54A70F-E143-4B95-B3C4-D14CE9E5A875}"/>
          </ac:grpSpMkLst>
        </pc:grpChg>
        <pc:grpChg chg="del">
          <ac:chgData name="Atifa Amini" userId="cc2251fc-5054-49d0-a310-c7af879023f5" providerId="ADAL" clId="{78F1935A-4502-4B09-9800-E3C4FFEB2BBF}" dt="2020-07-02T11:54:22.670" v="1" actId="478"/>
          <ac:grpSpMkLst>
            <pc:docMk/>
            <pc:sldMk cId="1113623731" sldId="386"/>
            <ac:grpSpMk id="360" creationId="{658A5797-A901-427C-A6B3-8C843B2E403E}"/>
          </ac:grpSpMkLst>
        </pc:grpChg>
        <pc:graphicFrameChg chg="del">
          <ac:chgData name="Atifa Amini" userId="cc2251fc-5054-49d0-a310-c7af879023f5" providerId="ADAL" clId="{78F1935A-4502-4B09-9800-E3C4FFEB2BBF}" dt="2020-07-02T11:54:22.670" v="1" actId="478"/>
          <ac:graphicFrameMkLst>
            <pc:docMk/>
            <pc:sldMk cId="1113623731" sldId="386"/>
            <ac:graphicFrameMk id="3" creationId="{C32F4D4B-CBF4-4C61-B30F-86B967ACF831}"/>
          </ac:graphicFrameMkLst>
        </pc:graphicFrameChg>
        <pc:graphicFrameChg chg="del">
          <ac:chgData name="Atifa Amini" userId="cc2251fc-5054-49d0-a310-c7af879023f5" providerId="ADAL" clId="{78F1935A-4502-4B09-9800-E3C4FFEB2BBF}" dt="2020-07-02T11:54:22.670" v="1" actId="478"/>
          <ac:graphicFrameMkLst>
            <pc:docMk/>
            <pc:sldMk cId="1113623731" sldId="386"/>
            <ac:graphicFrameMk id="41" creationId="{E29B27C4-C26B-4A0D-8450-77EF046FA962}"/>
          </ac:graphicFrameMkLst>
        </pc:graphicFrameChg>
        <pc:graphicFrameChg chg="del">
          <ac:chgData name="Atifa Amini" userId="cc2251fc-5054-49d0-a310-c7af879023f5" providerId="ADAL" clId="{78F1935A-4502-4B09-9800-E3C4FFEB2BBF}" dt="2020-07-02T11:54:22.670" v="1" actId="478"/>
          <ac:graphicFrameMkLst>
            <pc:docMk/>
            <pc:sldMk cId="1113623731" sldId="386"/>
            <ac:graphicFrameMk id="177" creationId="{172F1003-0BA6-4EBE-9EBF-93F22DDCA510}"/>
          </ac:graphicFrameMkLst>
        </pc:graphicFrameChg>
        <pc:graphicFrameChg chg="del">
          <ac:chgData name="Atifa Amini" userId="cc2251fc-5054-49d0-a310-c7af879023f5" providerId="ADAL" clId="{78F1935A-4502-4B09-9800-E3C4FFEB2BBF}" dt="2020-07-02T11:54:22.670" v="1" actId="478"/>
          <ac:graphicFrameMkLst>
            <pc:docMk/>
            <pc:sldMk cId="1113623731" sldId="386"/>
            <ac:graphicFrameMk id="178" creationId="{0761166B-D3F1-4D20-B229-5885E9F323EB}"/>
          </ac:graphicFrameMkLst>
        </pc:graphicFrameChg>
        <pc:graphicFrameChg chg="del">
          <ac:chgData name="Atifa Amini" userId="cc2251fc-5054-49d0-a310-c7af879023f5" providerId="ADAL" clId="{78F1935A-4502-4B09-9800-E3C4FFEB2BBF}" dt="2020-07-02T11:54:22.670" v="1" actId="478"/>
          <ac:graphicFrameMkLst>
            <pc:docMk/>
            <pc:sldMk cId="1113623731" sldId="386"/>
            <ac:graphicFrameMk id="179" creationId="{DC3C55B7-13E7-4E9D-B408-8704442B98AC}"/>
          </ac:graphicFrameMkLst>
        </pc:graphicFrameChg>
        <pc:graphicFrameChg chg="del">
          <ac:chgData name="Atifa Amini" userId="cc2251fc-5054-49d0-a310-c7af879023f5" providerId="ADAL" clId="{78F1935A-4502-4B09-9800-E3C4FFEB2BBF}" dt="2020-07-02T11:54:22.670" v="1" actId="478"/>
          <ac:graphicFrameMkLst>
            <pc:docMk/>
            <pc:sldMk cId="1113623731" sldId="386"/>
            <ac:graphicFrameMk id="180" creationId="{A6082E87-741C-42B3-97D8-49F868E07A09}"/>
          </ac:graphicFrameMkLst>
        </pc:graphicFrameChg>
        <pc:graphicFrameChg chg="del">
          <ac:chgData name="Atifa Amini" userId="cc2251fc-5054-49d0-a310-c7af879023f5" providerId="ADAL" clId="{78F1935A-4502-4B09-9800-E3C4FFEB2BBF}" dt="2020-07-02T11:54:22.670" v="1" actId="478"/>
          <ac:graphicFrameMkLst>
            <pc:docMk/>
            <pc:sldMk cId="1113623731" sldId="386"/>
            <ac:graphicFrameMk id="355" creationId="{A1B88BA5-1A8B-4CEA-9193-A7BFFB9E0367}"/>
          </ac:graphicFrameMkLst>
        </pc:graphicFrameChg>
      </pc:sldChg>
      <pc:sldChg chg="add del">
        <pc:chgData name="Atifa Amini" userId="cc2251fc-5054-49d0-a310-c7af879023f5" providerId="ADAL" clId="{78F1935A-4502-4B09-9800-E3C4FFEB2BBF}" dt="2020-07-02T11:55:54.549" v="25" actId="47"/>
        <pc:sldMkLst>
          <pc:docMk/>
          <pc:sldMk cId="826758684" sldId="3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00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Box 161">
            <a:extLst>
              <a:ext uri="{FF2B5EF4-FFF2-40B4-BE49-F238E27FC236}">
                <a16:creationId xmlns:a16="http://schemas.microsoft.com/office/drawing/2014/main" id="{3923D893-6D33-4DA0-928E-AAC30FDB1302}"/>
              </a:ext>
            </a:extLst>
          </p:cNvPr>
          <p:cNvSpPr txBox="1"/>
          <p:nvPr/>
        </p:nvSpPr>
        <p:spPr>
          <a:xfrm>
            <a:off x="3111500" y="3709356"/>
            <a:ext cx="11592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C2C4DB0F-33A1-40B8-9C59-CA98BF3C9E00}"/>
              </a:ext>
            </a:extLst>
          </p:cNvPr>
          <p:cNvSpPr txBox="1"/>
          <p:nvPr/>
        </p:nvSpPr>
        <p:spPr>
          <a:xfrm>
            <a:off x="3111500" y="4185606"/>
            <a:ext cx="11592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50241A16-BCFD-4C04-8832-1165BE5339C7}"/>
              </a:ext>
            </a:extLst>
          </p:cNvPr>
          <p:cNvSpPr txBox="1"/>
          <p:nvPr/>
        </p:nvSpPr>
        <p:spPr>
          <a:xfrm>
            <a:off x="3111500" y="4661856"/>
            <a:ext cx="11592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1EE91E1D-5CBE-43F2-9E1E-D26DC4EE62DC}"/>
              </a:ext>
            </a:extLst>
          </p:cNvPr>
          <p:cNvSpPr txBox="1"/>
          <p:nvPr/>
        </p:nvSpPr>
        <p:spPr>
          <a:xfrm>
            <a:off x="3111500" y="5138106"/>
            <a:ext cx="11592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79F9D532-85AA-4458-A08A-13D2B1A628C8}"/>
              </a:ext>
            </a:extLst>
          </p:cNvPr>
          <p:cNvSpPr txBox="1"/>
          <p:nvPr/>
        </p:nvSpPr>
        <p:spPr>
          <a:xfrm>
            <a:off x="3111500" y="5614356"/>
            <a:ext cx="11592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BA858E24-7743-4BB5-A7AB-02DEEDB16D09}"/>
              </a:ext>
            </a:extLst>
          </p:cNvPr>
          <p:cNvSpPr txBox="1"/>
          <p:nvPr/>
        </p:nvSpPr>
        <p:spPr>
          <a:xfrm>
            <a:off x="268817" y="8431637"/>
            <a:ext cx="4464000" cy="75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6237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schemas.openxmlformats.org/package/2006/metadata/core-properties"/>
    <ds:schemaRef ds:uri="http://www.w3.org/XML/1998/namespace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0f0ae0ff-29c4-4766-b250-c1a9bee8d430"/>
    <ds:schemaRef ds:uri="86144f90-c7b6-48d0-aae5-f5e9e48cc3df"/>
  </ds:schemaRefs>
</ds:datastoreItem>
</file>

<file path=customXml/itemProps3.xml><?xml version="1.0" encoding="utf-8"?>
<ds:datastoreItem xmlns:ds="http://schemas.openxmlformats.org/officeDocument/2006/customXml" ds:itemID="{0FA782A5-A8D1-4395-BC40-C707275503E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11152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Add and Subtract Mass Worksheet</dc:title>
  <dc:creator>Sian Stebbings</dc:creator>
  <cp:lastModifiedBy>Atifa Amini</cp:lastModifiedBy>
  <cp:revision>21</cp:revision>
  <dcterms:created xsi:type="dcterms:W3CDTF">2018-10-23T11:51:23Z</dcterms:created>
  <dcterms:modified xsi:type="dcterms:W3CDTF">2020-07-02T11:56:00Z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