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9999F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D7ABC6-4458-4E3F-A099-79683673018B}" v="30" dt="2020-05-07T12:34:47.9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7" autoAdjust="0"/>
    <p:restoredTop sz="94660"/>
  </p:normalViewPr>
  <p:slideViewPr>
    <p:cSldViewPr snapToGrid="0">
      <p:cViewPr>
        <p:scale>
          <a:sx n="53" d="100"/>
          <a:sy n="53" d="100"/>
        </p:scale>
        <p:origin x="2360" y="-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D0D7ABC6-4458-4E3F-A099-79683673018B}"/>
    <pc:docChg chg="undo custSel addSld delSld modSld">
      <pc:chgData name="Atifa Amini" userId="cc2251fc-5054-49d0-a310-c7af879023f5" providerId="ADAL" clId="{D0D7ABC6-4458-4E3F-A099-79683673018B}" dt="2020-05-07T12:35:14.516" v="126" actId="47"/>
      <pc:docMkLst>
        <pc:docMk/>
      </pc:docMkLst>
      <pc:sldChg chg="addSp delSp modSp mod setBg">
        <pc:chgData name="Atifa Amini" userId="cc2251fc-5054-49d0-a310-c7af879023f5" providerId="ADAL" clId="{D0D7ABC6-4458-4E3F-A099-79683673018B}" dt="2020-05-07T12:35:08.357" v="125" actId="14100"/>
        <pc:sldMkLst>
          <pc:docMk/>
          <pc:sldMk cId="2578230815" sldId="386"/>
        </pc:sldMkLst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2" creationId="{98F269E1-9DF2-41A9-87E8-C803033E9D7B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7" creationId="{4D6A7325-31A1-4F44-96E3-54494FC2A4F2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8" creationId="{C77815F9-391E-4EC2-A688-008A001D0405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3" creationId="{ABAA485B-C9F6-4062-BAF7-EF6EA980E246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24" creationId="{8C607145-A0E7-4275-B48B-BB33D317BF1E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26" creationId="{5317C55B-F61E-4B32-9B1F-EBF0B1698812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28" creationId="{6EBCE1E0-7E03-453A-9580-A3726C71E44C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30" creationId="{0723A80A-BB29-43EC-990E-B6656143CA94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36" creationId="{CF66A9D5-EC92-43C3-BBFE-A28FEC49DBF3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37" creationId="{11C85A2E-6A0A-4DA9-816D-256EEB800202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38" creationId="{2767A460-DDE6-4B37-9A25-CC8D97259B6C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39" creationId="{09186FC9-617A-4F0C-A527-FE26956EDB76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85" creationId="{95E31154-0303-4210-BD03-D34B1A541628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86" creationId="{B0E51BED-8F96-4E43-BEA1-5F5DC55E1A6C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87" creationId="{78FB37F2-F040-41C9-98E6-E37B6032C8EA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89" creationId="{00689441-9D71-4CD8-8630-89323B2C6E3A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90" creationId="{F87870A1-1AC8-49A7-8774-D2B19A28DCA2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92" creationId="{67F1052F-0EF4-46B7-ABBD-75DA7BC989B8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98" creationId="{7E76EFAA-DA65-43C2-AE97-1ACE583CFE85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06" creationId="{1FB2303E-DB15-4E08-ACB5-A8D37E863409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25" creationId="{94D7F203-AD4B-4B82-98B8-7DC212F52810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29" creationId="{E22C1043-5C05-4AB9-8942-B40188C00106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38" creationId="{E5F43A34-CF2E-4D4A-A4C3-99D4F8D9F0DD}"/>
          </ac:spMkLst>
        </pc:spChg>
        <pc:spChg chg="del">
          <ac:chgData name="Atifa Amini" userId="cc2251fc-5054-49d0-a310-c7af879023f5" providerId="ADAL" clId="{D0D7ABC6-4458-4E3F-A099-79683673018B}" dt="2020-05-07T12:25:36.136" v="3" actId="478"/>
          <ac:spMkLst>
            <pc:docMk/>
            <pc:sldMk cId="2578230815" sldId="386"/>
            <ac:spMk id="153" creationId="{828AFC62-892E-4787-8FF8-82D757B15C07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55" creationId="{BEFBD08C-F802-4FC9-AC68-BB8ED992E5B1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56" creationId="{CFB31C89-37FF-4018-ADD4-1E9D45E255C3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57" creationId="{E62FD6A0-86F4-4351-893E-AB19B8EE3EC4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58" creationId="{3CCF0441-D2FA-4104-9F54-2158F0291F8D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59" creationId="{68098D3E-48C4-44BC-81CF-7E77299E9F84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0" creationId="{214483A6-8730-4558-9E36-E0693E75F7BD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1" creationId="{A5600E36-5EF3-4CF1-A083-1469CA9C2D8B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2" creationId="{6A363624-8A41-4A90-BB1B-FB6FD40C977C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3" creationId="{379FB725-C29A-40C3-8D4E-1DA3AED8BB4C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4" creationId="{28E384A1-6EB4-4337-B773-049DBF0322D8}"/>
          </ac:spMkLst>
        </pc:spChg>
        <pc:spChg chg="add del mod">
          <ac:chgData name="Atifa Amini" userId="cc2251fc-5054-49d0-a310-c7af879023f5" providerId="ADAL" clId="{D0D7ABC6-4458-4E3F-A099-79683673018B}" dt="2020-05-07T12:28:24.312" v="56" actId="478"/>
          <ac:spMkLst>
            <pc:docMk/>
            <pc:sldMk cId="2578230815" sldId="386"/>
            <ac:spMk id="165" creationId="{91272AC5-7BC5-4519-A20E-09B495B4813A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6" creationId="{2CD94D8F-C6DB-447E-8DC8-44630AFEDF4E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7" creationId="{6FAA38C3-3767-4074-BC76-AC96D27E8FBB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68" creationId="{F19257CC-9B71-4C6E-B414-7F331BE4F292}"/>
          </ac:spMkLst>
        </pc:spChg>
        <pc:spChg chg="add del mod">
          <ac:chgData name="Atifa Amini" userId="cc2251fc-5054-49d0-a310-c7af879023f5" providerId="ADAL" clId="{D0D7ABC6-4458-4E3F-A099-79683673018B}" dt="2020-05-07T12:30:50.264" v="73" actId="478"/>
          <ac:spMkLst>
            <pc:docMk/>
            <pc:sldMk cId="2578230815" sldId="386"/>
            <ac:spMk id="169" creationId="{22B7B4F9-D312-42FA-BCAD-9AFBEA127878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70" creationId="{5041CFBD-0688-4CA6-A07C-AA719F1D6068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71" creationId="{7C34502C-12BC-4791-9799-ACA17FDBBB8D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72" creationId="{FBE894EF-9CC8-4998-8C10-CE79B844B5F6}"/>
          </ac:spMkLst>
        </pc:spChg>
        <pc:spChg chg="add del mod">
          <ac:chgData name="Atifa Amini" userId="cc2251fc-5054-49d0-a310-c7af879023f5" providerId="ADAL" clId="{D0D7ABC6-4458-4E3F-A099-79683673018B}" dt="2020-05-07T12:34:12.115" v="114" actId="21"/>
          <ac:spMkLst>
            <pc:docMk/>
            <pc:sldMk cId="2578230815" sldId="386"/>
            <ac:spMk id="173" creationId="{A46630BE-6489-4701-9692-9C733DAD818A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4" creationId="{0ADFE615-7B2E-4BC5-B2B4-264412ABBD3B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5" creationId="{6AEED7AB-C0C9-4B06-945C-E8600C69F573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6" creationId="{0430CDBE-BE0F-442E-87A4-0C1E5AD06B88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7" creationId="{E92DE8E1-F468-4292-B061-C6138754F17C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8" creationId="{2F9C753E-BE9B-4E3C-9BA6-1BFBB5E52761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79" creationId="{097A22AC-DEC8-4455-838A-D0AAB9F3EE2D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0" creationId="{FFDA0EB1-F6A0-4941-A3EA-3BDE2BAA84F9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1" creationId="{ECA7A331-D2FF-4942-BC8F-472300D59E8D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2" creationId="{21660A5D-ABF6-4045-8B9B-B8E2CAA28543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3" creationId="{21D33903-DDC2-46E2-89A5-EF86C6C44945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4" creationId="{4557C03B-2CA1-4559-8162-B61ACAA4B9A9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5" creationId="{327D372D-3B91-4E50-9C67-C7325F1CE38A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6" creationId="{A2DE9CF3-AEDC-413C-AC35-6E1AC319D59B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7" creationId="{47006F58-5E22-46F5-BFE4-95E9AD7812D5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88" creationId="{91D0EDD4-1D9E-45A0-95C3-EBC7E8A90248}"/>
          </ac:spMkLst>
        </pc:spChg>
        <pc:spChg chg="add mod">
          <ac:chgData name="Atifa Amini" userId="cc2251fc-5054-49d0-a310-c7af879023f5" providerId="ADAL" clId="{D0D7ABC6-4458-4E3F-A099-79683673018B}" dt="2020-05-07T12:35:08.357" v="125" actId="14100"/>
          <ac:spMkLst>
            <pc:docMk/>
            <pc:sldMk cId="2578230815" sldId="386"/>
            <ac:spMk id="189" creationId="{2DED5F9E-5C32-49D7-9A3B-C3D2F36E97B9}"/>
          </ac:spMkLst>
        </pc:spChg>
        <pc:spChg chg="add mod">
          <ac:chgData name="Atifa Amini" userId="cc2251fc-5054-49d0-a310-c7af879023f5" providerId="ADAL" clId="{D0D7ABC6-4458-4E3F-A099-79683673018B}" dt="2020-05-07T12:35:08.357" v="125" actId="14100"/>
          <ac:spMkLst>
            <pc:docMk/>
            <pc:sldMk cId="2578230815" sldId="386"/>
            <ac:spMk id="190" creationId="{962D206D-1B10-4AE3-ACBA-3F31E86B961C}"/>
          </ac:spMkLst>
        </pc:spChg>
        <pc:spChg chg="add mod">
          <ac:chgData name="Atifa Amini" userId="cc2251fc-5054-49d0-a310-c7af879023f5" providerId="ADAL" clId="{D0D7ABC6-4458-4E3F-A099-79683673018B}" dt="2020-05-07T12:34:47.920" v="119"/>
          <ac:spMkLst>
            <pc:docMk/>
            <pc:sldMk cId="2578230815" sldId="386"/>
            <ac:spMk id="191" creationId="{317DE2A3-FEA4-4515-B0B8-7DB9AAA38091}"/>
          </ac:spMkLst>
        </pc:s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2" creationId="{B6837762-21EB-48F2-A184-44A961885B1D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52" creationId="{2FBE0D21-4C9F-4E70-9222-C2C61B42E3C1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93" creationId="{A9D0DBA7-E740-4BBE-958D-9967AE16388C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99" creationId="{B83F30BB-C91C-451B-BA59-4087B86F6903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08" creationId="{47B97366-7747-48FA-9F0A-DCBC17B9F0B1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12" creationId="{5BC38A75-E72D-4048-A20A-32143ECAEDA1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19" creationId="{BFBB3F49-9343-4BCC-ADC8-4A0EF948E5A1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26" creationId="{4F9B3C2D-49C2-46A4-99F6-4FA793B7F9E4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31" creationId="{2A470F3F-6EFE-4AE9-9654-5EFC724AED3F}"/>
          </ac:grpSpMkLst>
        </pc:grpChg>
        <pc:grpChg chg="del">
          <ac:chgData name="Atifa Amini" userId="cc2251fc-5054-49d0-a310-c7af879023f5" providerId="ADAL" clId="{D0D7ABC6-4458-4E3F-A099-79683673018B}" dt="2020-05-07T12:25:36.136" v="3" actId="478"/>
          <ac:grpSpMkLst>
            <pc:docMk/>
            <pc:sldMk cId="2578230815" sldId="386"/>
            <ac:grpSpMk id="145" creationId="{CE4C2210-97EF-414A-908B-106CF56FB586}"/>
          </ac:grpSpMkLst>
        </pc:grp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6" creationId="{DE1ACC86-5547-4865-B53A-862BB282C666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27" creationId="{3221D8C3-8374-4ACF-BAEA-E3BF83A8C6BE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29" creationId="{9E935649-2DC0-4582-A609-AB8530CEF560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31" creationId="{DE1C2AA1-012A-4E26-9C57-32CE1DB44701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91" creationId="{ACC522C3-72FB-47A2-8B10-1A752F90F1CF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97" creationId="{12C2570E-9372-41AB-8B2D-F9523F26755C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01" creationId="{88C7691C-55E8-4C89-A382-C6CADA39E2D7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05" creationId="{0ED1D27D-9488-46D4-A03F-DDCE3CC1DCDF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07" creationId="{FE913CE2-9199-49D2-9E54-C914A7D4F082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37" creationId="{136B9820-A81B-48EF-BBC2-BA00CD109D90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39" creationId="{20373997-2B30-4C91-ADB8-FF69EE7CAE62}"/>
          </ac:graphicFrameMkLst>
        </pc:graphicFrameChg>
        <pc:graphicFrameChg chg="del">
          <ac:chgData name="Atifa Amini" userId="cc2251fc-5054-49d0-a310-c7af879023f5" providerId="ADAL" clId="{D0D7ABC6-4458-4E3F-A099-79683673018B}" dt="2020-05-07T12:25:36.136" v="3" actId="478"/>
          <ac:graphicFrameMkLst>
            <pc:docMk/>
            <pc:sldMk cId="2578230815" sldId="386"/>
            <ac:graphicFrameMk id="144" creationId="{4D73A0C9-281F-4E59-BED4-DEAC0945E856}"/>
          </ac:graphicFrameMkLst>
        </pc:graphicFrameChg>
        <pc:graphicFrameChg chg="add mod">
          <ac:chgData name="Atifa Amini" userId="cc2251fc-5054-49d0-a310-c7af879023f5" providerId="ADAL" clId="{D0D7ABC6-4458-4E3F-A099-79683673018B}" dt="2020-05-07T12:25:29.226" v="1"/>
          <ac:graphicFrameMkLst>
            <pc:docMk/>
            <pc:sldMk cId="2578230815" sldId="386"/>
            <ac:graphicFrameMk id="154" creationId="{BA1C6B1F-D455-45FF-8C84-613D4F7A0EC6}"/>
          </ac:graphicFrameMkLst>
        </pc:graphicFrameChg>
        <pc:picChg chg="del">
          <ac:chgData name="Atifa Amini" userId="cc2251fc-5054-49d0-a310-c7af879023f5" providerId="ADAL" clId="{D0D7ABC6-4458-4E3F-A099-79683673018B}" dt="2020-05-07T12:25:36.136" v="3" actId="478"/>
          <ac:picMkLst>
            <pc:docMk/>
            <pc:sldMk cId="2578230815" sldId="386"/>
            <ac:picMk id="14" creationId="{EE4267E0-3EE1-44A2-AB7A-1A20FEF8815F}"/>
          </ac:picMkLst>
        </pc:picChg>
        <pc:picChg chg="del">
          <ac:chgData name="Atifa Amini" userId="cc2251fc-5054-49d0-a310-c7af879023f5" providerId="ADAL" clId="{D0D7ABC6-4458-4E3F-A099-79683673018B}" dt="2020-05-07T12:25:36.136" v="3" actId="478"/>
          <ac:picMkLst>
            <pc:docMk/>
            <pc:sldMk cId="2578230815" sldId="386"/>
            <ac:picMk id="120" creationId="{DAE4916E-E785-4045-9518-14D9C0974EFE}"/>
          </ac:picMkLst>
        </pc:picChg>
        <pc:picChg chg="del">
          <ac:chgData name="Atifa Amini" userId="cc2251fc-5054-49d0-a310-c7af879023f5" providerId="ADAL" clId="{D0D7ABC6-4458-4E3F-A099-79683673018B}" dt="2020-05-07T12:25:36.136" v="3" actId="478"/>
          <ac:picMkLst>
            <pc:docMk/>
            <pc:sldMk cId="2578230815" sldId="386"/>
            <ac:picMk id="140" creationId="{AE9F31A7-3E45-4EAE-9083-784B18B1A706}"/>
          </ac:picMkLst>
        </pc:picChg>
        <pc:picChg chg="del">
          <ac:chgData name="Atifa Amini" userId="cc2251fc-5054-49d0-a310-c7af879023f5" providerId="ADAL" clId="{D0D7ABC6-4458-4E3F-A099-79683673018B}" dt="2020-05-07T12:25:36.136" v="3" actId="478"/>
          <ac:picMkLst>
            <pc:docMk/>
            <pc:sldMk cId="2578230815" sldId="386"/>
            <ac:picMk id="151" creationId="{624418E3-2504-4DB5-B99B-9B0C0AB1F285}"/>
          </ac:picMkLst>
        </pc:picChg>
        <pc:cxnChg chg="del">
          <ac:chgData name="Atifa Amini" userId="cc2251fc-5054-49d0-a310-c7af879023f5" providerId="ADAL" clId="{D0D7ABC6-4458-4E3F-A099-79683673018B}" dt="2020-05-07T12:25:36.136" v="3" actId="478"/>
          <ac:cxnSpMkLst>
            <pc:docMk/>
            <pc:sldMk cId="2578230815" sldId="386"/>
            <ac:cxnSpMk id="124" creationId="{27419AE5-F836-4A1D-8A72-2702989F8265}"/>
          </ac:cxnSpMkLst>
        </pc:cxnChg>
        <pc:cxnChg chg="del">
          <ac:chgData name="Atifa Amini" userId="cc2251fc-5054-49d0-a310-c7af879023f5" providerId="ADAL" clId="{D0D7ABC6-4458-4E3F-A099-79683673018B}" dt="2020-05-07T12:25:36.136" v="3" actId="478"/>
          <ac:cxnSpMkLst>
            <pc:docMk/>
            <pc:sldMk cId="2578230815" sldId="386"/>
            <ac:cxnSpMk id="130" creationId="{D0A41907-49D8-4642-AD2A-684448C13F95}"/>
          </ac:cxnSpMkLst>
        </pc:cxnChg>
        <pc:cxnChg chg="del">
          <ac:chgData name="Atifa Amini" userId="cc2251fc-5054-49d0-a310-c7af879023f5" providerId="ADAL" clId="{D0D7ABC6-4458-4E3F-A099-79683673018B}" dt="2020-05-07T12:25:36.136" v="3" actId="478"/>
          <ac:cxnSpMkLst>
            <pc:docMk/>
            <pc:sldMk cId="2578230815" sldId="386"/>
            <ac:cxnSpMk id="134" creationId="{B9DE3C4C-AC23-450C-B68A-43447D94E7E6}"/>
          </ac:cxnSpMkLst>
        </pc:cxnChg>
        <pc:cxnChg chg="del">
          <ac:chgData name="Atifa Amini" userId="cc2251fc-5054-49d0-a310-c7af879023f5" providerId="ADAL" clId="{D0D7ABC6-4458-4E3F-A099-79683673018B}" dt="2020-05-07T12:25:36.136" v="3" actId="478"/>
          <ac:cxnSpMkLst>
            <pc:docMk/>
            <pc:sldMk cId="2578230815" sldId="386"/>
            <ac:cxnSpMk id="135" creationId="{81DB5F46-5C2E-4655-B81F-DC7315CBC15C}"/>
          </ac:cxnSpMkLst>
        </pc:cxnChg>
      </pc:sldChg>
      <pc:sldChg chg="modSp add del mod">
        <pc:chgData name="Atifa Amini" userId="cc2251fc-5054-49d0-a310-c7af879023f5" providerId="ADAL" clId="{D0D7ABC6-4458-4E3F-A099-79683673018B}" dt="2020-05-07T12:35:14.516" v="126" actId="47"/>
        <pc:sldMkLst>
          <pc:docMk/>
          <pc:sldMk cId="2291685272" sldId="387"/>
        </pc:sldMkLst>
        <pc:spChg chg="mod">
          <ac:chgData name="Atifa Amini" userId="cc2251fc-5054-49d0-a310-c7af879023f5" providerId="ADAL" clId="{D0D7ABC6-4458-4E3F-A099-79683673018B}" dt="2020-05-07T12:33:12.500" v="113" actId="20577"/>
          <ac:spMkLst>
            <pc:docMk/>
            <pc:sldMk cId="2291685272" sldId="387"/>
            <ac:spMk id="98" creationId="{7E76EFAA-DA65-43C2-AE97-1ACE583CFE8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180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0ADFE615-7B2E-4BC5-B2B4-264412ABBD3B}"/>
              </a:ext>
            </a:extLst>
          </p:cNvPr>
          <p:cNvSpPr/>
          <p:nvPr/>
        </p:nvSpPr>
        <p:spPr>
          <a:xfrm>
            <a:off x="3326093" y="4116269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6AEED7AB-C0C9-4B06-945C-E8600C69F573}"/>
              </a:ext>
            </a:extLst>
          </p:cNvPr>
          <p:cNvSpPr/>
          <p:nvPr/>
        </p:nvSpPr>
        <p:spPr>
          <a:xfrm>
            <a:off x="3326093" y="4430870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6" name="Rectangle: Rounded Corners 175">
            <a:extLst>
              <a:ext uri="{FF2B5EF4-FFF2-40B4-BE49-F238E27FC236}">
                <a16:creationId xmlns:a16="http://schemas.microsoft.com/office/drawing/2014/main" id="{0430CDBE-BE0F-442E-87A4-0C1E5AD06B88}"/>
              </a:ext>
            </a:extLst>
          </p:cNvPr>
          <p:cNvSpPr/>
          <p:nvPr/>
        </p:nvSpPr>
        <p:spPr>
          <a:xfrm>
            <a:off x="3326093" y="4798393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E92DE8E1-F468-4292-B061-C6138754F17C}"/>
              </a:ext>
            </a:extLst>
          </p:cNvPr>
          <p:cNvSpPr/>
          <p:nvPr/>
        </p:nvSpPr>
        <p:spPr>
          <a:xfrm>
            <a:off x="3326093" y="5112994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2F9C753E-BE9B-4E3C-9BA6-1BFBB5E52761}"/>
              </a:ext>
            </a:extLst>
          </p:cNvPr>
          <p:cNvSpPr/>
          <p:nvPr/>
        </p:nvSpPr>
        <p:spPr>
          <a:xfrm>
            <a:off x="3326093" y="5438940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79" name="Rectangle: Rounded Corners 178">
            <a:extLst>
              <a:ext uri="{FF2B5EF4-FFF2-40B4-BE49-F238E27FC236}">
                <a16:creationId xmlns:a16="http://schemas.microsoft.com/office/drawing/2014/main" id="{097A22AC-DEC8-4455-838A-D0AAB9F3EE2D}"/>
              </a:ext>
            </a:extLst>
          </p:cNvPr>
          <p:cNvSpPr/>
          <p:nvPr/>
        </p:nvSpPr>
        <p:spPr>
          <a:xfrm>
            <a:off x="3326093" y="5753541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FFDA0EB1-F6A0-4941-A3EA-3BDE2BAA84F9}"/>
              </a:ext>
            </a:extLst>
          </p:cNvPr>
          <p:cNvSpPr/>
          <p:nvPr/>
        </p:nvSpPr>
        <p:spPr>
          <a:xfrm>
            <a:off x="4564175" y="4150599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ECA7A331-D2FF-4942-BC8F-472300D59E8D}"/>
              </a:ext>
            </a:extLst>
          </p:cNvPr>
          <p:cNvSpPr/>
          <p:nvPr/>
        </p:nvSpPr>
        <p:spPr>
          <a:xfrm>
            <a:off x="5728240" y="4150599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21660A5D-ABF6-4045-8B9B-B8E2CAA28543}"/>
              </a:ext>
            </a:extLst>
          </p:cNvPr>
          <p:cNvSpPr/>
          <p:nvPr/>
        </p:nvSpPr>
        <p:spPr>
          <a:xfrm>
            <a:off x="4564175" y="4804635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1D33903-DDC2-46E2-89A5-EF86C6C44945}"/>
              </a:ext>
            </a:extLst>
          </p:cNvPr>
          <p:cNvSpPr/>
          <p:nvPr/>
        </p:nvSpPr>
        <p:spPr>
          <a:xfrm>
            <a:off x="5728240" y="4804635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557C03B-2CA1-4559-8162-B61ACAA4B9A9}"/>
              </a:ext>
            </a:extLst>
          </p:cNvPr>
          <p:cNvSpPr/>
          <p:nvPr/>
        </p:nvSpPr>
        <p:spPr>
          <a:xfrm>
            <a:off x="4564175" y="5472490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327D372D-3B91-4E50-9C67-C7325F1CE38A}"/>
              </a:ext>
            </a:extLst>
          </p:cNvPr>
          <p:cNvSpPr/>
          <p:nvPr/>
        </p:nvSpPr>
        <p:spPr>
          <a:xfrm>
            <a:off x="975152" y="7796000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A2DE9CF3-AEDC-413C-AC35-6E1AC319D59B}"/>
              </a:ext>
            </a:extLst>
          </p:cNvPr>
          <p:cNvSpPr/>
          <p:nvPr/>
        </p:nvSpPr>
        <p:spPr>
          <a:xfrm>
            <a:off x="975152" y="8110045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47006F58-5E22-46F5-BFE4-95E9AD7812D5}"/>
              </a:ext>
            </a:extLst>
          </p:cNvPr>
          <p:cNvSpPr/>
          <p:nvPr/>
        </p:nvSpPr>
        <p:spPr>
          <a:xfrm>
            <a:off x="4086683" y="7796000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8" name="Rectangle: Rounded Corners 187">
            <a:extLst>
              <a:ext uri="{FF2B5EF4-FFF2-40B4-BE49-F238E27FC236}">
                <a16:creationId xmlns:a16="http://schemas.microsoft.com/office/drawing/2014/main" id="{91D0EDD4-1D9E-45A0-95C3-EBC7E8A90248}"/>
              </a:ext>
            </a:extLst>
          </p:cNvPr>
          <p:cNvSpPr/>
          <p:nvPr/>
        </p:nvSpPr>
        <p:spPr>
          <a:xfrm>
            <a:off x="5659370" y="8110045"/>
            <a:ext cx="217574" cy="216000"/>
          </a:xfrm>
          <a:prstGeom prst="round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DED5F9E-5C32-49D7-9A3B-C3D2F36E97B9}"/>
              </a:ext>
            </a:extLst>
          </p:cNvPr>
          <p:cNvSpPr/>
          <p:nvPr/>
        </p:nvSpPr>
        <p:spPr>
          <a:xfrm>
            <a:off x="2239530" y="7826949"/>
            <a:ext cx="314794" cy="133962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962D206D-1B10-4AE3-ACBA-3F31E86B961C}"/>
              </a:ext>
            </a:extLst>
          </p:cNvPr>
          <p:cNvSpPr/>
          <p:nvPr/>
        </p:nvSpPr>
        <p:spPr>
          <a:xfrm>
            <a:off x="2239530" y="8003500"/>
            <a:ext cx="314794" cy="133962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317DE2A3-FEA4-4515-B0B8-7DB9AAA38091}"/>
              </a:ext>
            </a:extLst>
          </p:cNvPr>
          <p:cNvSpPr/>
          <p:nvPr/>
        </p:nvSpPr>
        <p:spPr>
          <a:xfrm>
            <a:off x="5728240" y="5472490"/>
            <a:ext cx="572694" cy="21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308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53BA8-EA92-41E3-940A-222D14B7BE10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86144f90-c7b6-48d0-aae5-f5e9e48cc3df"/>
    <ds:schemaRef ds:uri="http://schemas.microsoft.com/office/2006/documentManagement/types"/>
    <ds:schemaRef ds:uri="http://purl.org/dc/terms/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Unit and Non-Unit Fractions Worksheet</dc:title>
  <dc:creator>Sian Stebbings</dc:creator>
  <cp:lastModifiedBy>Atifa Amini</cp:lastModifiedBy>
  <cp:revision>17</cp:revision>
  <dcterms:created xsi:type="dcterms:W3CDTF">2018-10-23T11:51:23Z</dcterms:created>
  <dcterms:modified xsi:type="dcterms:W3CDTF">2020-05-07T12:35:16Z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