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33"/>
    <a:srgbClr val="FF99FB"/>
    <a:srgbClr val="FF0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4660"/>
  </p:normalViewPr>
  <p:slideViewPr>
    <p:cSldViewPr snapToGrid="0">
      <p:cViewPr>
        <p:scale>
          <a:sx n="150" d="100"/>
          <a:sy n="150" d="100"/>
        </p:scale>
        <p:origin x="-856" y="-5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àn Stebbings" userId="e14ea2a2-07d0-4302-97b9-16dc822a37cc" providerId="ADAL" clId="{24CB795B-0E6E-4CE7-9196-5106DC04868E}"/>
    <pc:docChg chg="modSld">
      <pc:chgData name="Siàn Stebbings" userId="e14ea2a2-07d0-4302-97b9-16dc822a37cc" providerId="ADAL" clId="{24CB795B-0E6E-4CE7-9196-5106DC04868E}" dt="2020-04-14T11:52:41.486" v="45" actId="1035"/>
      <pc:docMkLst>
        <pc:docMk/>
      </pc:docMkLst>
      <pc:sldChg chg="modSp mod">
        <pc:chgData name="Siàn Stebbings" userId="e14ea2a2-07d0-4302-97b9-16dc822a37cc" providerId="ADAL" clId="{24CB795B-0E6E-4CE7-9196-5106DC04868E}" dt="2020-04-14T11:52:41.486" v="45" actId="1035"/>
        <pc:sldMkLst>
          <pc:docMk/>
          <pc:sldMk cId="3823881745" sldId="388"/>
        </pc:sldMkLst>
        <pc:spChg chg="mod">
          <ac:chgData name="Siàn Stebbings" userId="e14ea2a2-07d0-4302-97b9-16dc822a37cc" providerId="ADAL" clId="{24CB795B-0E6E-4CE7-9196-5106DC04868E}" dt="2020-04-14T11:52:35.335" v="38" actId="1036"/>
          <ac:spMkLst>
            <pc:docMk/>
            <pc:sldMk cId="3823881745" sldId="388"/>
            <ac:spMk id="2" creationId="{813640C7-518D-46C3-A3CC-3B1056657D92}"/>
          </ac:spMkLst>
        </pc:spChg>
        <pc:spChg chg="mod">
          <ac:chgData name="Siàn Stebbings" userId="e14ea2a2-07d0-4302-97b9-16dc822a37cc" providerId="ADAL" clId="{24CB795B-0E6E-4CE7-9196-5106DC04868E}" dt="2020-04-14T11:52:35.335" v="38" actId="1036"/>
          <ac:spMkLst>
            <pc:docMk/>
            <pc:sldMk cId="3823881745" sldId="388"/>
            <ac:spMk id="41" creationId="{89C6FB7C-6493-43FE-884F-1D14850CED4F}"/>
          </ac:spMkLst>
        </pc:spChg>
        <pc:spChg chg="mod">
          <ac:chgData name="Siàn Stebbings" userId="e14ea2a2-07d0-4302-97b9-16dc822a37cc" providerId="ADAL" clId="{24CB795B-0E6E-4CE7-9196-5106DC04868E}" dt="2020-04-14T11:52:41.486" v="45" actId="1035"/>
          <ac:spMkLst>
            <pc:docMk/>
            <pc:sldMk cId="3823881745" sldId="388"/>
            <ac:spMk id="42" creationId="{794904A9-4A9B-4E9C-BF0D-ED0D27A0B15B}"/>
          </ac:spMkLst>
        </pc:spChg>
        <pc:spChg chg="mod">
          <ac:chgData name="Siàn Stebbings" userId="e14ea2a2-07d0-4302-97b9-16dc822a37cc" providerId="ADAL" clId="{24CB795B-0E6E-4CE7-9196-5106DC04868E}" dt="2020-04-14T11:52:41.486" v="45" actId="1035"/>
          <ac:spMkLst>
            <pc:docMk/>
            <pc:sldMk cId="3823881745" sldId="388"/>
            <ac:spMk id="43" creationId="{2610168E-11AD-4472-9D00-F2302246264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719E6-85FB-454C-964F-D4E580BBBE1C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20729-E4A3-4DCE-B53D-4BA6819A7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198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41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72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87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88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09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39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32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81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49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34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22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F1F88-A2B1-4CBE-826F-9C3A983184AF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00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3640C7-518D-46C3-A3CC-3B1056657D92}"/>
              </a:ext>
            </a:extLst>
          </p:cNvPr>
          <p:cNvSpPr txBox="1"/>
          <p:nvPr/>
        </p:nvSpPr>
        <p:spPr>
          <a:xfrm>
            <a:off x="584200" y="2908300"/>
            <a:ext cx="1282700" cy="25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9C6FB7C-6493-43FE-884F-1D14850CED4F}"/>
              </a:ext>
            </a:extLst>
          </p:cNvPr>
          <p:cNvSpPr txBox="1"/>
          <p:nvPr/>
        </p:nvSpPr>
        <p:spPr>
          <a:xfrm>
            <a:off x="1441450" y="3221000"/>
            <a:ext cx="1282700" cy="25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94904A9-4A9B-4E9C-BF0D-ED0D27A0B15B}"/>
              </a:ext>
            </a:extLst>
          </p:cNvPr>
          <p:cNvSpPr txBox="1"/>
          <p:nvPr/>
        </p:nvSpPr>
        <p:spPr>
          <a:xfrm>
            <a:off x="5417705" y="857252"/>
            <a:ext cx="1112400" cy="25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610168E-11AD-4472-9D00-F2302246264E}"/>
              </a:ext>
            </a:extLst>
          </p:cNvPr>
          <p:cNvSpPr txBox="1"/>
          <p:nvPr/>
        </p:nvSpPr>
        <p:spPr>
          <a:xfrm>
            <a:off x="4046105" y="1428752"/>
            <a:ext cx="1332000" cy="25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3AB9CD0-F2FC-4695-914B-F8391C1C9CAF}"/>
              </a:ext>
            </a:extLst>
          </p:cNvPr>
          <p:cNvSpPr txBox="1"/>
          <p:nvPr/>
        </p:nvSpPr>
        <p:spPr>
          <a:xfrm>
            <a:off x="3511550" y="5399048"/>
            <a:ext cx="3092450" cy="97635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46B3BEE-4131-48EF-9CE0-3B7943E91221}"/>
              </a:ext>
            </a:extLst>
          </p:cNvPr>
          <p:cNvSpPr txBox="1"/>
          <p:nvPr/>
        </p:nvSpPr>
        <p:spPr>
          <a:xfrm>
            <a:off x="3511550" y="8497074"/>
            <a:ext cx="3092450" cy="72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A475223-08EC-4F11-BC85-8697D8E4F6FC}"/>
              </a:ext>
            </a:extLst>
          </p:cNvPr>
          <p:cNvSpPr txBox="1"/>
          <p:nvPr/>
        </p:nvSpPr>
        <p:spPr>
          <a:xfrm>
            <a:off x="671830" y="8633415"/>
            <a:ext cx="2179320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823881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D0BC13-6F43-4EB7-83DB-5D7D9D66648D}">
  <ds:schemaRefs>
    <ds:schemaRef ds:uri="86144f90-c7b6-48d0-aae5-f5e9e48cc3df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c7a0828-c5e4-45f8-a074-18a8fdc88ec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548890E-829D-4DC0-8E3D-9AB7F8088B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A34736-A69A-4BAB-9DB7-2E82879C3A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983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Types of Nouns Worksheet</dc:title>
  <dc:creator>Sian Stebbings</dc:creator>
  <cp:lastModifiedBy>Sian Stebbings</cp:lastModifiedBy>
  <cp:revision>18</cp:revision>
  <dcterms:created xsi:type="dcterms:W3CDTF">2018-10-23T11:48:34Z</dcterms:created>
  <dcterms:modified xsi:type="dcterms:W3CDTF">2020-04-14T11:52:49Z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512">
    <vt:lpwstr>184</vt:lpwstr>
  </property>
  <property fmtid="{D5CDD505-2E9C-101B-9397-08002B2CF9AE}" pid="5" name="AuthorIds_UIVersion_12288">
    <vt:lpwstr>184</vt:lpwstr>
  </property>
</Properties>
</file>