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616160"/>
    <a:srgbClr val="FF9933"/>
    <a:srgbClr val="FF0000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2F813-18B1-495F-B4E6-ECDD0CAECFD8}" v="2" dt="2020-06-15T07:50:59.0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4"/>
    <p:restoredTop sz="94539"/>
  </p:normalViewPr>
  <p:slideViewPr>
    <p:cSldViewPr snapToGrid="0">
      <p:cViewPr varScale="1">
        <p:scale>
          <a:sx n="43" d="100"/>
          <a:sy n="43" d="100"/>
        </p:scale>
        <p:origin x="23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28A2F813-18B1-495F-B4E6-ECDD0CAECFD8}"/>
    <pc:docChg chg="modSld">
      <pc:chgData name="Atifa Amini" userId="cc2251fc-5054-49d0-a310-c7af879023f5" providerId="ADAL" clId="{28A2F813-18B1-495F-B4E6-ECDD0CAECFD8}" dt="2020-06-15T07:50:59.028" v="1"/>
      <pc:docMkLst>
        <pc:docMk/>
      </pc:docMkLst>
      <pc:sldChg chg="setBg">
        <pc:chgData name="Atifa Amini" userId="cc2251fc-5054-49d0-a310-c7af879023f5" providerId="ADAL" clId="{28A2F813-18B1-495F-B4E6-ECDD0CAECFD8}" dt="2020-06-15T07:50:59.028" v="1"/>
        <pc:sldMkLst>
          <pc:docMk/>
          <pc:sldMk cId="1450325631" sldId="386"/>
        </pc:sldMkLst>
      </pc:sldChg>
    </pc:docChg>
  </pc:docChgLst>
  <pc:docChgLst>
    <pc:chgData name="Atifa Amini" userId="cc2251fc-5054-49d0-a310-c7af879023f5" providerId="ADAL" clId="{0583462B-4867-4F41-9164-920AB3853CF0}"/>
    <pc:docChg chg="custSel addSld delSld modSld">
      <pc:chgData name="Atifa Amini" userId="cc2251fc-5054-49d0-a310-c7af879023f5" providerId="ADAL" clId="{0583462B-4867-4F41-9164-920AB3853CF0}" dt="2020-06-10T14:38:23.939" v="45" actId="47"/>
      <pc:docMkLst>
        <pc:docMk/>
      </pc:docMkLst>
      <pc:sldChg chg="addSp delSp modSp mod setBg">
        <pc:chgData name="Atifa Amini" userId="cc2251fc-5054-49d0-a310-c7af879023f5" providerId="ADAL" clId="{0583462B-4867-4F41-9164-920AB3853CF0}" dt="2020-06-10T14:38:19.311" v="44" actId="1036"/>
        <pc:sldMkLst>
          <pc:docMk/>
          <pc:sldMk cId="1450325631" sldId="386"/>
        </pc:sldMkLst>
        <pc:spChg chg="add mod">
          <ac:chgData name="Atifa Amini" userId="cc2251fc-5054-49d0-a310-c7af879023f5" providerId="ADAL" clId="{0583462B-4867-4F41-9164-920AB3853CF0}" dt="2020-06-10T14:37:30.895" v="18" actId="1076"/>
          <ac:spMkLst>
            <pc:docMk/>
            <pc:sldMk cId="1450325631" sldId="386"/>
            <ac:spMk id="2" creationId="{5955BCCD-FCE2-481D-BDE7-1AD499A1F845}"/>
          </ac:spMkLst>
        </pc:spChg>
        <pc:spChg chg="add mod">
          <ac:chgData name="Atifa Amini" userId="cc2251fc-5054-49d0-a310-c7af879023f5" providerId="ADAL" clId="{0583462B-4867-4F41-9164-920AB3853CF0}" dt="2020-06-10T14:37:32.063" v="19" actId="571"/>
          <ac:spMkLst>
            <pc:docMk/>
            <pc:sldMk cId="1450325631" sldId="386"/>
            <ac:spMk id="29" creationId="{D302D715-934B-436C-830A-D1A5097E3FCF}"/>
          </ac:spMkLst>
        </pc:spChg>
        <pc:spChg chg="add mod">
          <ac:chgData name="Atifa Amini" userId="cc2251fc-5054-49d0-a310-c7af879023f5" providerId="ADAL" clId="{0583462B-4867-4F41-9164-920AB3853CF0}" dt="2020-06-10T14:37:35.030" v="20" actId="571"/>
          <ac:spMkLst>
            <pc:docMk/>
            <pc:sldMk cId="1450325631" sldId="386"/>
            <ac:spMk id="30" creationId="{DB469F7A-2822-4417-9638-04DEB0B24672}"/>
          </ac:spMkLst>
        </pc:spChg>
        <pc:spChg chg="add mod">
          <ac:chgData name="Atifa Amini" userId="cc2251fc-5054-49d0-a310-c7af879023f5" providerId="ADAL" clId="{0583462B-4867-4F41-9164-920AB3853CF0}" dt="2020-06-10T14:37:35.030" v="20" actId="571"/>
          <ac:spMkLst>
            <pc:docMk/>
            <pc:sldMk cId="1450325631" sldId="386"/>
            <ac:spMk id="31" creationId="{46E65313-E1C8-4DA3-9138-7A3E40F3C947}"/>
          </ac:spMkLst>
        </pc:spChg>
        <pc:spChg chg="add mod">
          <ac:chgData name="Atifa Amini" userId="cc2251fc-5054-49d0-a310-c7af879023f5" providerId="ADAL" clId="{0583462B-4867-4F41-9164-920AB3853CF0}" dt="2020-06-10T14:37:43.693" v="21" actId="571"/>
          <ac:spMkLst>
            <pc:docMk/>
            <pc:sldMk cId="1450325631" sldId="386"/>
            <ac:spMk id="32" creationId="{174389F1-2FD9-43A0-815B-9142877ED926}"/>
          </ac:spMkLst>
        </pc:spChg>
        <pc:spChg chg="add mod">
          <ac:chgData name="Atifa Amini" userId="cc2251fc-5054-49d0-a310-c7af879023f5" providerId="ADAL" clId="{0583462B-4867-4F41-9164-920AB3853CF0}" dt="2020-06-10T14:37:43.693" v="21" actId="571"/>
          <ac:spMkLst>
            <pc:docMk/>
            <pc:sldMk cId="1450325631" sldId="386"/>
            <ac:spMk id="40" creationId="{0D3BAAA4-F637-454E-BD00-DB461BBDF394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48" creationId="{C62220E8-11EB-4713-B047-F015180DF502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49" creationId="{3AF6B827-CD0F-4183-8B39-AD5C42CFFC7E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50" creationId="{07A24C14-9594-42DA-A629-D9D77E28FD75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51" creationId="{DC1A048A-FF47-4D8C-A1D6-16B296FD5704}"/>
          </ac:spMkLst>
        </pc:spChg>
        <pc:spChg chg="add mod">
          <ac:chgData name="Atifa Amini" userId="cc2251fc-5054-49d0-a310-c7af879023f5" providerId="ADAL" clId="{0583462B-4867-4F41-9164-920AB3853CF0}" dt="2020-06-10T14:37:56.599" v="25" actId="14100"/>
          <ac:spMkLst>
            <pc:docMk/>
            <pc:sldMk cId="1450325631" sldId="386"/>
            <ac:spMk id="54" creationId="{E9CE2926-7F38-4BF7-93CD-220D337C87A7}"/>
          </ac:spMkLst>
        </pc:spChg>
        <pc:spChg chg="add del mod">
          <ac:chgData name="Atifa Amini" userId="cc2251fc-5054-49d0-a310-c7af879023f5" providerId="ADAL" clId="{0583462B-4867-4F41-9164-920AB3853CF0}" dt="2020-06-10T14:38:05.398" v="36" actId="478"/>
          <ac:spMkLst>
            <pc:docMk/>
            <pc:sldMk cId="1450325631" sldId="386"/>
            <ac:spMk id="58" creationId="{E1683C36-EDAE-4A4E-8489-D2656A0E383D}"/>
          </ac:spMkLst>
        </pc:spChg>
        <pc:spChg chg="add mod">
          <ac:chgData name="Atifa Amini" userId="cc2251fc-5054-49d0-a310-c7af879023f5" providerId="ADAL" clId="{0583462B-4867-4F41-9164-920AB3853CF0}" dt="2020-06-10T14:38:19.311" v="44" actId="1036"/>
          <ac:spMkLst>
            <pc:docMk/>
            <pc:sldMk cId="1450325631" sldId="386"/>
            <ac:spMk id="59" creationId="{C6D02A2F-022D-4AC4-AA4C-8C029EA19F20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62" creationId="{D30E56CD-E540-4C44-BE42-F8A9FAA97685}"/>
          </ac:spMkLst>
        </pc:spChg>
        <pc:spChg chg="del">
          <ac:chgData name="Atifa Amini" userId="cc2251fc-5054-49d0-a310-c7af879023f5" providerId="ADAL" clId="{0583462B-4867-4F41-9164-920AB3853CF0}" dt="2020-06-10T14:37:00.497" v="11" actId="478"/>
          <ac:spMkLst>
            <pc:docMk/>
            <pc:sldMk cId="1450325631" sldId="386"/>
            <ac:spMk id="74" creationId="{5E0DE395-238F-49D7-B8A6-7C22EFE0C448}"/>
          </ac:spMkLst>
        </pc:spChg>
        <pc:grpChg chg="del">
          <ac:chgData name="Atifa Amini" userId="cc2251fc-5054-49d0-a310-c7af879023f5" providerId="ADAL" clId="{0583462B-4867-4F41-9164-920AB3853CF0}" dt="2020-06-10T14:37:00.497" v="11" actId="478"/>
          <ac:grpSpMkLst>
            <pc:docMk/>
            <pc:sldMk cId="1450325631" sldId="386"/>
            <ac:grpSpMk id="33" creationId="{3CBAAB1A-2FF1-4359-8976-DE4185A5494B}"/>
          </ac:grpSpMkLst>
        </pc:grpChg>
        <pc:grpChg chg="del">
          <ac:chgData name="Atifa Amini" userId="cc2251fc-5054-49d0-a310-c7af879023f5" providerId="ADAL" clId="{0583462B-4867-4F41-9164-920AB3853CF0}" dt="2020-06-10T14:37:00.497" v="11" actId="478"/>
          <ac:grpSpMkLst>
            <pc:docMk/>
            <pc:sldMk cId="1450325631" sldId="386"/>
            <ac:grpSpMk id="44" creationId="{7890CC9B-022C-4C6A-ACA5-0AE8EF5A2374}"/>
          </ac:grpSpMkLst>
        </pc:grp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35" creationId="{6F0D4742-E5D8-4920-BBE6-77EFDC250152}"/>
          </ac:graphicFrameMkLst>
        </pc:graphicFrame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37" creationId="{54B8CE79-6892-4D54-9720-3FF252CF035F}"/>
          </ac:graphicFrameMkLst>
        </pc:graphicFrame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42" creationId="{BA976B98-CC94-41F0-9151-52A9636A210C}"/>
          </ac:graphicFrameMkLst>
        </pc:graphicFrame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43" creationId="{A347B7AC-50BA-47BF-90DE-7B9893B66986}"/>
          </ac:graphicFrameMkLst>
        </pc:graphicFrameChg>
        <pc:graphicFrameChg chg="del">
          <ac:chgData name="Atifa Amini" userId="cc2251fc-5054-49d0-a310-c7af879023f5" providerId="ADAL" clId="{0583462B-4867-4F41-9164-920AB3853CF0}" dt="2020-06-10T14:37:00.497" v="11" actId="478"/>
          <ac:graphicFrameMkLst>
            <pc:docMk/>
            <pc:sldMk cId="1450325631" sldId="386"/>
            <ac:graphicFrameMk id="52" creationId="{F14552A4-3DB7-44E5-B385-C097765F4A95}"/>
          </ac:graphicFrameMkLst>
        </pc:graphicFrameChg>
        <pc:picChg chg="del">
          <ac:chgData name="Atifa Amini" userId="cc2251fc-5054-49d0-a310-c7af879023f5" providerId="ADAL" clId="{0583462B-4867-4F41-9164-920AB3853CF0}" dt="2020-06-10T14:37:00.497" v="11" actId="478"/>
          <ac:picMkLst>
            <pc:docMk/>
            <pc:sldMk cId="1450325631" sldId="386"/>
            <ac:picMk id="53" creationId="{FC9FF2E9-6989-4005-876E-97F89FD2AA5E}"/>
          </ac:picMkLst>
        </pc:picChg>
        <pc:picChg chg="del">
          <ac:chgData name="Atifa Amini" userId="cc2251fc-5054-49d0-a310-c7af879023f5" providerId="ADAL" clId="{0583462B-4867-4F41-9164-920AB3853CF0}" dt="2020-06-10T14:37:00.497" v="11" actId="478"/>
          <ac:picMkLst>
            <pc:docMk/>
            <pc:sldMk cId="1450325631" sldId="386"/>
            <ac:picMk id="55" creationId="{B5F29A9F-9BC6-4282-8F7B-BC7ACE4076B4}"/>
          </ac:picMkLst>
        </pc:picChg>
        <pc:picChg chg="del">
          <ac:chgData name="Atifa Amini" userId="cc2251fc-5054-49d0-a310-c7af879023f5" providerId="ADAL" clId="{0583462B-4867-4F41-9164-920AB3853CF0}" dt="2020-06-10T14:37:00.497" v="11" actId="478"/>
          <ac:picMkLst>
            <pc:docMk/>
            <pc:sldMk cId="1450325631" sldId="386"/>
            <ac:picMk id="56" creationId="{E5AD8441-5CAE-490F-8258-6578110504E1}"/>
          </ac:picMkLst>
        </pc:picChg>
        <pc:picChg chg="del">
          <ac:chgData name="Atifa Amini" userId="cc2251fc-5054-49d0-a310-c7af879023f5" providerId="ADAL" clId="{0583462B-4867-4F41-9164-920AB3853CF0}" dt="2020-06-10T14:37:00.497" v="11" actId="478"/>
          <ac:picMkLst>
            <pc:docMk/>
            <pc:sldMk cId="1450325631" sldId="386"/>
            <ac:picMk id="57" creationId="{F8AF50A5-B644-40BF-87A6-81F8FD12ED18}"/>
          </ac:picMkLst>
        </pc:picChg>
        <pc:picChg chg="del">
          <ac:chgData name="Atifa Amini" userId="cc2251fc-5054-49d0-a310-c7af879023f5" providerId="ADAL" clId="{0583462B-4867-4F41-9164-920AB3853CF0}" dt="2020-06-10T14:37:00.497" v="11" actId="478"/>
          <ac:picMkLst>
            <pc:docMk/>
            <pc:sldMk cId="1450325631" sldId="386"/>
            <ac:picMk id="66" creationId="{512A8B1D-74CB-4B50-9D96-117692E43B67}"/>
          </ac:picMkLst>
        </pc:picChg>
      </pc:sldChg>
      <pc:sldChg chg="add del">
        <pc:chgData name="Atifa Amini" userId="cc2251fc-5054-49d0-a310-c7af879023f5" providerId="ADAL" clId="{0583462B-4867-4F41-9164-920AB3853CF0}" dt="2020-06-10T14:38:23.939" v="45" actId="47"/>
        <pc:sldMkLst>
          <pc:docMk/>
          <pc:sldMk cId="3153760497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788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55BCCD-FCE2-481D-BDE7-1AD499A1F845}"/>
              </a:ext>
            </a:extLst>
          </p:cNvPr>
          <p:cNvSpPr txBox="1"/>
          <p:nvPr/>
        </p:nvSpPr>
        <p:spPr>
          <a:xfrm>
            <a:off x="4821067" y="1332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302D715-934B-436C-830A-D1A5097E3FCF}"/>
              </a:ext>
            </a:extLst>
          </p:cNvPr>
          <p:cNvSpPr txBox="1"/>
          <p:nvPr/>
        </p:nvSpPr>
        <p:spPr>
          <a:xfrm>
            <a:off x="5577067" y="1332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B469F7A-2822-4417-9638-04DEB0B24672}"/>
              </a:ext>
            </a:extLst>
          </p:cNvPr>
          <p:cNvSpPr txBox="1"/>
          <p:nvPr/>
        </p:nvSpPr>
        <p:spPr>
          <a:xfrm>
            <a:off x="4821067" y="1944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6E65313-E1C8-4DA3-9138-7A3E40F3C947}"/>
              </a:ext>
            </a:extLst>
          </p:cNvPr>
          <p:cNvSpPr txBox="1"/>
          <p:nvPr/>
        </p:nvSpPr>
        <p:spPr>
          <a:xfrm>
            <a:off x="5577067" y="1944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74389F1-2FD9-43A0-815B-9142877ED926}"/>
              </a:ext>
            </a:extLst>
          </p:cNvPr>
          <p:cNvSpPr txBox="1"/>
          <p:nvPr/>
        </p:nvSpPr>
        <p:spPr>
          <a:xfrm>
            <a:off x="4821067" y="2556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D3BAAA4-F637-454E-BD00-DB461BBDF394}"/>
              </a:ext>
            </a:extLst>
          </p:cNvPr>
          <p:cNvSpPr txBox="1"/>
          <p:nvPr/>
        </p:nvSpPr>
        <p:spPr>
          <a:xfrm>
            <a:off x="5577067" y="2556427"/>
            <a:ext cx="756000" cy="61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9CE2926-7F38-4BF7-93CD-220D337C87A7}"/>
              </a:ext>
            </a:extLst>
          </p:cNvPr>
          <p:cNvSpPr txBox="1"/>
          <p:nvPr/>
        </p:nvSpPr>
        <p:spPr>
          <a:xfrm>
            <a:off x="235620" y="5392235"/>
            <a:ext cx="6393780" cy="874094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6D02A2F-022D-4AC4-AA4C-8C029EA19F20}"/>
              </a:ext>
            </a:extLst>
          </p:cNvPr>
          <p:cNvSpPr txBox="1"/>
          <p:nvPr/>
        </p:nvSpPr>
        <p:spPr>
          <a:xfrm>
            <a:off x="235620" y="8390899"/>
            <a:ext cx="6393780" cy="79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256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86144f90-c7b6-48d0-aae5-f5e9e48cc3df"/>
    <ds:schemaRef ds:uri="http://purl.org/dc/dcmitype/"/>
    <ds:schemaRef ds:uri="http://schemas.microsoft.com/office/2006/metadata/properties"/>
    <ds:schemaRef ds:uri="http://schemas.openxmlformats.org/package/2006/metadata/core-properties"/>
    <ds:schemaRef ds:uri="5c7a0828-c5e4-45f8-a074-18a8fdc88ec6"/>
  </ds:schemaRefs>
</ds:datastoreItem>
</file>

<file path=customXml/itemProps2.xml><?xml version="1.0" encoding="utf-8"?>
<ds:datastoreItem xmlns:ds="http://schemas.openxmlformats.org/officeDocument/2006/customXml" ds:itemID="{9608D874-5E00-48E0-AF93-AA46FBB177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Turns and Angles Worksheet</dc:title>
  <dc:creator>Sian Stebbings</dc:creator>
  <cp:lastModifiedBy>Atifa Amini</cp:lastModifiedBy>
  <cp:revision>7</cp:revision>
  <dcterms:created xsi:type="dcterms:W3CDTF">2018-10-23T11:51:23Z</dcterms:created>
  <dcterms:modified xsi:type="dcterms:W3CDTF">2020-06-15T07:51:09Z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