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9" r:id="rId5"/>
  </p:sldIdLst>
  <p:sldSz cx="6858000" cy="9906000" type="A4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42B6"/>
    <a:srgbClr val="FF9933"/>
    <a:srgbClr val="FF0000"/>
    <a:srgbClr val="F1CFED"/>
    <a:srgbClr val="6699FF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E44581-2668-4DCB-A345-1D3B09A75DEA}" v="26" dt="2020-04-22T12:53:07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24" autoAdjust="0"/>
    <p:restoredTop sz="93817" autoAdjust="0"/>
  </p:normalViewPr>
  <p:slideViewPr>
    <p:cSldViewPr snapToGrid="0">
      <p:cViewPr>
        <p:scale>
          <a:sx n="75" d="100"/>
          <a:sy n="75" d="100"/>
        </p:scale>
        <p:origin x="3558" y="132"/>
      </p:cViewPr>
      <p:guideLst/>
    </p:cSldViewPr>
  </p:slideViewPr>
  <p:outlineViewPr>
    <p:cViewPr>
      <p:scale>
        <a:sx n="85" d="100"/>
        <a:sy n="85" d="100"/>
      </p:scale>
      <p:origin x="-4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resa Hodgson" userId="213b339f-9e68-4d61-b6e1-9aa385d3ff46" providerId="ADAL" clId="{DA5A2EB0-C598-4535-9202-892CABEF7ED5}"/>
    <pc:docChg chg="undo redo custSel addSld delSld modSld">
      <pc:chgData name="Theresa Hodgson" userId="213b339f-9e68-4d61-b6e1-9aa385d3ff46" providerId="ADAL" clId="{DA5A2EB0-C598-4535-9202-892CABEF7ED5}" dt="2020-04-22T12:53:51.246" v="186" actId="47"/>
      <pc:docMkLst>
        <pc:docMk/>
      </pc:docMkLst>
      <pc:sldChg chg="addSp delSp modSp mod setBg">
        <pc:chgData name="Theresa Hodgson" userId="213b339f-9e68-4d61-b6e1-9aa385d3ff46" providerId="ADAL" clId="{DA5A2EB0-C598-4535-9202-892CABEF7ED5}" dt="2020-04-22T12:53:23.657" v="185" actId="14100"/>
        <pc:sldMkLst>
          <pc:docMk/>
          <pc:sldMk cId="2007573224" sldId="269"/>
        </pc:sldMkLst>
        <pc:spChg chg="add mod">
          <ac:chgData name="Theresa Hodgson" userId="213b339f-9e68-4d61-b6e1-9aa385d3ff46" providerId="ADAL" clId="{DA5A2EB0-C598-4535-9202-892CABEF7ED5}" dt="2020-04-22T12:48:24.959" v="22" actId="1037"/>
          <ac:spMkLst>
            <pc:docMk/>
            <pc:sldMk cId="2007573224" sldId="269"/>
            <ac:spMk id="2" creationId="{7ACA52E5-41B7-442F-A7B5-C4D933F436DC}"/>
          </ac:spMkLst>
        </pc:spChg>
        <pc:spChg chg="add mod">
          <ac:chgData name="Theresa Hodgson" userId="213b339f-9e68-4d61-b6e1-9aa385d3ff46" providerId="ADAL" clId="{DA5A2EB0-C598-4535-9202-892CABEF7ED5}" dt="2020-04-22T12:48:22.553" v="21" actId="1038"/>
          <ac:spMkLst>
            <pc:docMk/>
            <pc:sldMk cId="2007573224" sldId="269"/>
            <ac:spMk id="67" creationId="{B100E287-7F2C-4797-8575-5535B1995B63}"/>
          </ac:spMkLst>
        </pc:spChg>
        <pc:spChg chg="add mod">
          <ac:chgData name="Theresa Hodgson" userId="213b339f-9e68-4d61-b6e1-9aa385d3ff46" providerId="ADAL" clId="{DA5A2EB0-C598-4535-9202-892CABEF7ED5}" dt="2020-04-22T12:48:33.176" v="23" actId="571"/>
          <ac:spMkLst>
            <pc:docMk/>
            <pc:sldMk cId="2007573224" sldId="269"/>
            <ac:spMk id="68" creationId="{74A331B6-6AA5-459F-AF3A-86B0397EB999}"/>
          </ac:spMkLst>
        </pc:spChg>
        <pc:spChg chg="add mod">
          <ac:chgData name="Theresa Hodgson" userId="213b339f-9e68-4d61-b6e1-9aa385d3ff46" providerId="ADAL" clId="{DA5A2EB0-C598-4535-9202-892CABEF7ED5}" dt="2020-04-22T12:48:37.160" v="24" actId="571"/>
          <ac:spMkLst>
            <pc:docMk/>
            <pc:sldMk cId="2007573224" sldId="269"/>
            <ac:spMk id="69" creationId="{B6334428-B23A-43A3-ACF4-077DD0B6C4F3}"/>
          </ac:spMkLst>
        </pc:spChg>
        <pc:spChg chg="add mod">
          <ac:chgData name="Theresa Hodgson" userId="213b339f-9e68-4d61-b6e1-9aa385d3ff46" providerId="ADAL" clId="{DA5A2EB0-C598-4535-9202-892CABEF7ED5}" dt="2020-04-22T12:49:40.865" v="65" actId="1036"/>
          <ac:spMkLst>
            <pc:docMk/>
            <pc:sldMk cId="2007573224" sldId="269"/>
            <ac:spMk id="70" creationId="{F2C58FF2-2156-48D3-8B4A-B3DD2748DA2C}"/>
          </ac:spMkLst>
        </pc:spChg>
        <pc:spChg chg="add mod">
          <ac:chgData name="Theresa Hodgson" userId="213b339f-9e68-4d61-b6e1-9aa385d3ff46" providerId="ADAL" clId="{DA5A2EB0-C598-4535-9202-892CABEF7ED5}" dt="2020-04-22T12:49:40.865" v="65" actId="1036"/>
          <ac:spMkLst>
            <pc:docMk/>
            <pc:sldMk cId="2007573224" sldId="269"/>
            <ac:spMk id="71" creationId="{4B64FE51-3F8C-46B6-8C67-44EB706A7D0B}"/>
          </ac:spMkLst>
        </pc:spChg>
        <pc:spChg chg="add mod">
          <ac:chgData name="Theresa Hodgson" userId="213b339f-9e68-4d61-b6e1-9aa385d3ff46" providerId="ADAL" clId="{DA5A2EB0-C598-4535-9202-892CABEF7ED5}" dt="2020-04-22T12:49:40.865" v="65" actId="1036"/>
          <ac:spMkLst>
            <pc:docMk/>
            <pc:sldMk cId="2007573224" sldId="269"/>
            <ac:spMk id="72" creationId="{B6C8CAD0-EE1E-4EC9-9547-334852237A86}"/>
          </ac:spMkLst>
        </pc:spChg>
        <pc:spChg chg="add mod">
          <ac:chgData name="Theresa Hodgson" userId="213b339f-9e68-4d61-b6e1-9aa385d3ff46" providerId="ADAL" clId="{DA5A2EB0-C598-4535-9202-892CABEF7ED5}" dt="2020-04-22T12:49:40.865" v="65" actId="1036"/>
          <ac:spMkLst>
            <pc:docMk/>
            <pc:sldMk cId="2007573224" sldId="269"/>
            <ac:spMk id="74" creationId="{C8759C8C-EEA4-49F8-A128-AA6E57D96464}"/>
          </ac:spMkLst>
        </pc:spChg>
        <pc:spChg chg="add mod">
          <ac:chgData name="Theresa Hodgson" userId="213b339f-9e68-4d61-b6e1-9aa385d3ff46" providerId="ADAL" clId="{DA5A2EB0-C598-4535-9202-892CABEF7ED5}" dt="2020-04-22T12:49:52.224" v="66" actId="571"/>
          <ac:spMkLst>
            <pc:docMk/>
            <pc:sldMk cId="2007573224" sldId="269"/>
            <ac:spMk id="75" creationId="{FF71C0D3-E2D5-4A43-AD61-98D45C83E445}"/>
          </ac:spMkLst>
        </pc:spChg>
        <pc:spChg chg="add mod">
          <ac:chgData name="Theresa Hodgson" userId="213b339f-9e68-4d61-b6e1-9aa385d3ff46" providerId="ADAL" clId="{DA5A2EB0-C598-4535-9202-892CABEF7ED5}" dt="2020-04-22T12:49:52.224" v="66" actId="571"/>
          <ac:spMkLst>
            <pc:docMk/>
            <pc:sldMk cId="2007573224" sldId="269"/>
            <ac:spMk id="76" creationId="{74991579-8F8D-4BDD-B89F-E12C62DA45AD}"/>
          </ac:spMkLst>
        </pc:spChg>
        <pc:spChg chg="add mod">
          <ac:chgData name="Theresa Hodgson" userId="213b339f-9e68-4d61-b6e1-9aa385d3ff46" providerId="ADAL" clId="{DA5A2EB0-C598-4535-9202-892CABEF7ED5}" dt="2020-04-22T12:49:58.561" v="67" actId="571"/>
          <ac:spMkLst>
            <pc:docMk/>
            <pc:sldMk cId="2007573224" sldId="269"/>
            <ac:spMk id="77" creationId="{A0D1F57E-365B-4281-A34B-0941C43101C8}"/>
          </ac:spMkLst>
        </pc:spChg>
        <pc:spChg chg="add mod">
          <ac:chgData name="Theresa Hodgson" userId="213b339f-9e68-4d61-b6e1-9aa385d3ff46" providerId="ADAL" clId="{DA5A2EB0-C598-4535-9202-892CABEF7ED5}" dt="2020-04-22T12:49:58.561" v="67" actId="571"/>
          <ac:spMkLst>
            <pc:docMk/>
            <pc:sldMk cId="2007573224" sldId="269"/>
            <ac:spMk id="78" creationId="{A1E3BF07-5430-4271-97AE-82DF73DAE2CB}"/>
          </ac:spMkLst>
        </pc:spChg>
        <pc:spChg chg="add mod">
          <ac:chgData name="Theresa Hodgson" userId="213b339f-9e68-4d61-b6e1-9aa385d3ff46" providerId="ADAL" clId="{DA5A2EB0-C598-4535-9202-892CABEF7ED5}" dt="2020-04-22T12:49:58.561" v="67" actId="571"/>
          <ac:spMkLst>
            <pc:docMk/>
            <pc:sldMk cId="2007573224" sldId="269"/>
            <ac:spMk id="79" creationId="{380E6C47-EA82-4A8E-B251-56BAE7CCD2C2}"/>
          </ac:spMkLst>
        </pc:spChg>
        <pc:spChg chg="add mod">
          <ac:chgData name="Theresa Hodgson" userId="213b339f-9e68-4d61-b6e1-9aa385d3ff46" providerId="ADAL" clId="{DA5A2EB0-C598-4535-9202-892CABEF7ED5}" dt="2020-04-22T12:49:58.561" v="67" actId="571"/>
          <ac:spMkLst>
            <pc:docMk/>
            <pc:sldMk cId="2007573224" sldId="269"/>
            <ac:spMk id="80" creationId="{025D900D-2201-43B3-A1C2-F849D8A27B13}"/>
          </ac:spMkLst>
        </pc:spChg>
        <pc:spChg chg="add mod">
          <ac:chgData name="Theresa Hodgson" userId="213b339f-9e68-4d61-b6e1-9aa385d3ff46" providerId="ADAL" clId="{DA5A2EB0-C598-4535-9202-892CABEF7ED5}" dt="2020-04-22T12:49:58.561" v="67" actId="571"/>
          <ac:spMkLst>
            <pc:docMk/>
            <pc:sldMk cId="2007573224" sldId="269"/>
            <ac:spMk id="81" creationId="{545232BD-9E85-41F5-B6EC-D03E84222E45}"/>
          </ac:spMkLst>
        </pc:spChg>
        <pc:spChg chg="add mod">
          <ac:chgData name="Theresa Hodgson" userId="213b339f-9e68-4d61-b6e1-9aa385d3ff46" providerId="ADAL" clId="{DA5A2EB0-C598-4535-9202-892CABEF7ED5}" dt="2020-04-22T12:49:58.561" v="67" actId="571"/>
          <ac:spMkLst>
            <pc:docMk/>
            <pc:sldMk cId="2007573224" sldId="269"/>
            <ac:spMk id="82" creationId="{CFD342AB-0F80-4A64-9AF3-457552B09412}"/>
          </ac:spMkLst>
        </pc:spChg>
        <pc:spChg chg="add mod">
          <ac:chgData name="Theresa Hodgson" userId="213b339f-9e68-4d61-b6e1-9aa385d3ff46" providerId="ADAL" clId="{DA5A2EB0-C598-4535-9202-892CABEF7ED5}" dt="2020-04-22T12:51:11.105" v="111" actId="1035"/>
          <ac:spMkLst>
            <pc:docMk/>
            <pc:sldMk cId="2007573224" sldId="269"/>
            <ac:spMk id="83" creationId="{0A517784-136E-48FC-8641-50D79C72177D}"/>
          </ac:spMkLst>
        </pc:spChg>
        <pc:spChg chg="add mod">
          <ac:chgData name="Theresa Hodgson" userId="213b339f-9e68-4d61-b6e1-9aa385d3ff46" providerId="ADAL" clId="{DA5A2EB0-C598-4535-9202-892CABEF7ED5}" dt="2020-04-22T12:51:08.301" v="110" actId="1035"/>
          <ac:spMkLst>
            <pc:docMk/>
            <pc:sldMk cId="2007573224" sldId="269"/>
            <ac:spMk id="91" creationId="{9615E853-B840-4F4F-AEB0-A09A9B118FE9}"/>
          </ac:spMkLst>
        </pc:spChg>
        <pc:spChg chg="add mod">
          <ac:chgData name="Theresa Hodgson" userId="213b339f-9e68-4d61-b6e1-9aa385d3ff46" providerId="ADAL" clId="{DA5A2EB0-C598-4535-9202-892CABEF7ED5}" dt="2020-04-22T12:51:06.464" v="109" actId="1035"/>
          <ac:spMkLst>
            <pc:docMk/>
            <pc:sldMk cId="2007573224" sldId="269"/>
            <ac:spMk id="92" creationId="{0BE7052F-0625-4563-BC34-77ABE41F4D43}"/>
          </ac:spMkLst>
        </pc:spChg>
        <pc:spChg chg="add mod">
          <ac:chgData name="Theresa Hodgson" userId="213b339f-9e68-4d61-b6e1-9aa385d3ff46" providerId="ADAL" clId="{DA5A2EB0-C598-4535-9202-892CABEF7ED5}" dt="2020-04-22T12:51:03.889" v="108" actId="1036"/>
          <ac:spMkLst>
            <pc:docMk/>
            <pc:sldMk cId="2007573224" sldId="269"/>
            <ac:spMk id="95" creationId="{75253E3A-E570-45D9-B470-A2175F44CCE7}"/>
          </ac:spMkLst>
        </pc:spChg>
        <pc:spChg chg="add mod">
          <ac:chgData name="Theresa Hodgson" userId="213b339f-9e68-4d61-b6e1-9aa385d3ff46" providerId="ADAL" clId="{DA5A2EB0-C598-4535-9202-892CABEF7ED5}" dt="2020-04-22T12:51:48.757" v="143" actId="1037"/>
          <ac:spMkLst>
            <pc:docMk/>
            <pc:sldMk cId="2007573224" sldId="269"/>
            <ac:spMk id="96" creationId="{642C0B23-C2D1-42D8-9A82-31361164B758}"/>
          </ac:spMkLst>
        </pc:spChg>
        <pc:spChg chg="add mod">
          <ac:chgData name="Theresa Hodgson" userId="213b339f-9e68-4d61-b6e1-9aa385d3ff46" providerId="ADAL" clId="{DA5A2EB0-C598-4535-9202-892CABEF7ED5}" dt="2020-04-22T12:51:54.847" v="148" actId="1035"/>
          <ac:spMkLst>
            <pc:docMk/>
            <pc:sldMk cId="2007573224" sldId="269"/>
            <ac:spMk id="97" creationId="{751A4742-A1B2-46D6-BD36-0040652C893F}"/>
          </ac:spMkLst>
        </pc:spChg>
        <pc:spChg chg="add mod">
          <ac:chgData name="Theresa Hodgson" userId="213b339f-9e68-4d61-b6e1-9aa385d3ff46" providerId="ADAL" clId="{DA5A2EB0-C598-4535-9202-892CABEF7ED5}" dt="2020-04-22T12:53:23.657" v="185" actId="14100"/>
          <ac:spMkLst>
            <pc:docMk/>
            <pc:sldMk cId="2007573224" sldId="269"/>
            <ac:spMk id="98" creationId="{DEC091CB-8269-44AE-A6F3-85EEABC8C65A}"/>
          </ac:spMkLst>
        </pc:spChg>
        <pc:spChg chg="add mod">
          <ac:chgData name="Theresa Hodgson" userId="213b339f-9e68-4d61-b6e1-9aa385d3ff46" providerId="ADAL" clId="{DA5A2EB0-C598-4535-9202-892CABEF7ED5}" dt="2020-04-22T12:53:07.642" v="169" actId="571"/>
          <ac:spMkLst>
            <pc:docMk/>
            <pc:sldMk cId="2007573224" sldId="269"/>
            <ac:spMk id="101" creationId="{C9BDBF58-F412-4730-B1AD-32D6DAD51D21}"/>
          </ac:spMkLst>
        </pc:spChg>
        <pc:spChg chg="add mod">
          <ac:chgData name="Theresa Hodgson" userId="213b339f-9e68-4d61-b6e1-9aa385d3ff46" providerId="ADAL" clId="{DA5A2EB0-C598-4535-9202-892CABEF7ED5}" dt="2020-04-22T12:53:07.642" v="169" actId="571"/>
          <ac:spMkLst>
            <pc:docMk/>
            <pc:sldMk cId="2007573224" sldId="269"/>
            <ac:spMk id="105" creationId="{644E02DB-2C52-41A7-871B-8C875B974A0A}"/>
          </ac:spMkLst>
        </pc:spChg>
        <pc:spChg chg="add mod">
          <ac:chgData name="Theresa Hodgson" userId="213b339f-9e68-4d61-b6e1-9aa385d3ff46" providerId="ADAL" clId="{DA5A2EB0-C598-4535-9202-892CABEF7ED5}" dt="2020-04-22T12:53:07.642" v="169" actId="571"/>
          <ac:spMkLst>
            <pc:docMk/>
            <pc:sldMk cId="2007573224" sldId="269"/>
            <ac:spMk id="109" creationId="{02087222-FA82-4677-8FEB-D78654911D06}"/>
          </ac:spMkLst>
        </pc:spChg>
        <pc:spChg chg="add mod">
          <ac:chgData name="Theresa Hodgson" userId="213b339f-9e68-4d61-b6e1-9aa385d3ff46" providerId="ADAL" clId="{DA5A2EB0-C598-4535-9202-892CABEF7ED5}" dt="2020-04-22T12:53:07.218" v="168" actId="571"/>
          <ac:spMkLst>
            <pc:docMk/>
            <pc:sldMk cId="2007573224" sldId="269"/>
            <ac:spMk id="113" creationId="{A47A27D9-41F6-4C77-BF4D-F3361E7B97A1}"/>
          </ac:spMkLst>
        </pc:spChg>
        <pc:spChg chg="del">
          <ac:chgData name="Theresa Hodgson" userId="213b339f-9e68-4d61-b6e1-9aa385d3ff46" providerId="ADAL" clId="{DA5A2EB0-C598-4535-9202-892CABEF7ED5}" dt="2020-04-22T12:46:18.485" v="1" actId="478"/>
          <ac:spMkLst>
            <pc:docMk/>
            <pc:sldMk cId="2007573224" sldId="269"/>
            <ac:spMk id="204" creationId="{D3D59CB8-C24F-4EB1-9952-20AA3BE6B797}"/>
          </ac:spMkLst>
        </pc:spChg>
        <pc:spChg chg="del">
          <ac:chgData name="Theresa Hodgson" userId="213b339f-9e68-4d61-b6e1-9aa385d3ff46" providerId="ADAL" clId="{DA5A2EB0-C598-4535-9202-892CABEF7ED5}" dt="2020-04-22T12:46:18.485" v="1" actId="478"/>
          <ac:spMkLst>
            <pc:docMk/>
            <pc:sldMk cId="2007573224" sldId="269"/>
            <ac:spMk id="205" creationId="{37E88926-2FE8-4100-8DE3-9C185853CBC8}"/>
          </ac:spMkLst>
        </pc:spChg>
        <pc:spChg chg="del">
          <ac:chgData name="Theresa Hodgson" userId="213b339f-9e68-4d61-b6e1-9aa385d3ff46" providerId="ADAL" clId="{DA5A2EB0-C598-4535-9202-892CABEF7ED5}" dt="2020-04-22T12:46:18.485" v="1" actId="478"/>
          <ac:spMkLst>
            <pc:docMk/>
            <pc:sldMk cId="2007573224" sldId="269"/>
            <ac:spMk id="206" creationId="{7C8C4131-EA85-49CC-83B2-0CBCE02BC203}"/>
          </ac:spMkLst>
        </pc:spChg>
        <pc:spChg chg="del">
          <ac:chgData name="Theresa Hodgson" userId="213b339f-9e68-4d61-b6e1-9aa385d3ff46" providerId="ADAL" clId="{DA5A2EB0-C598-4535-9202-892CABEF7ED5}" dt="2020-04-22T12:46:18.485" v="1" actId="478"/>
          <ac:spMkLst>
            <pc:docMk/>
            <pc:sldMk cId="2007573224" sldId="269"/>
            <ac:spMk id="219" creationId="{18C7C3CF-2751-48E2-AD49-E80E8467EEAB}"/>
          </ac:spMkLst>
        </pc:spChg>
        <pc:grpChg chg="del">
          <ac:chgData name="Theresa Hodgson" userId="213b339f-9e68-4d61-b6e1-9aa385d3ff46" providerId="ADAL" clId="{DA5A2EB0-C598-4535-9202-892CABEF7ED5}" dt="2020-04-22T12:46:18.485" v="1" actId="478"/>
          <ac:grpSpMkLst>
            <pc:docMk/>
            <pc:sldMk cId="2007573224" sldId="269"/>
            <ac:grpSpMk id="7" creationId="{7BB2D86F-19AB-4E5D-8CA2-D30A9F4143B4}"/>
          </ac:grpSpMkLst>
        </pc:grpChg>
        <pc:grpChg chg="del">
          <ac:chgData name="Theresa Hodgson" userId="213b339f-9e68-4d61-b6e1-9aa385d3ff46" providerId="ADAL" clId="{DA5A2EB0-C598-4535-9202-892CABEF7ED5}" dt="2020-04-22T12:46:18.485" v="1" actId="478"/>
          <ac:grpSpMkLst>
            <pc:docMk/>
            <pc:sldMk cId="2007573224" sldId="269"/>
            <ac:grpSpMk id="39" creationId="{9F8863F9-85FE-430E-BADB-251C2B576FF2}"/>
          </ac:grpSpMkLst>
        </pc:grpChg>
        <pc:grpChg chg="del">
          <ac:chgData name="Theresa Hodgson" userId="213b339f-9e68-4d61-b6e1-9aa385d3ff46" providerId="ADAL" clId="{DA5A2EB0-C598-4535-9202-892CABEF7ED5}" dt="2020-04-22T12:46:18.485" v="1" actId="478"/>
          <ac:grpSpMkLst>
            <pc:docMk/>
            <pc:sldMk cId="2007573224" sldId="269"/>
            <ac:grpSpMk id="40" creationId="{0427F0F7-896F-4D8C-A7F5-B1CCA5CC3014}"/>
          </ac:grpSpMkLst>
        </pc:grpChg>
        <pc:grpChg chg="del">
          <ac:chgData name="Theresa Hodgson" userId="213b339f-9e68-4d61-b6e1-9aa385d3ff46" providerId="ADAL" clId="{DA5A2EB0-C598-4535-9202-892CABEF7ED5}" dt="2020-04-22T12:46:18.485" v="1" actId="478"/>
          <ac:grpSpMkLst>
            <pc:docMk/>
            <pc:sldMk cId="2007573224" sldId="269"/>
            <ac:grpSpMk id="207" creationId="{010A9AB0-AF82-4FF0-AA25-1F77A40AB0BD}"/>
          </ac:grpSpMkLst>
        </pc:grpChg>
        <pc:grpChg chg="del">
          <ac:chgData name="Theresa Hodgson" userId="213b339f-9e68-4d61-b6e1-9aa385d3ff46" providerId="ADAL" clId="{DA5A2EB0-C598-4535-9202-892CABEF7ED5}" dt="2020-04-22T12:46:18.485" v="1" actId="478"/>
          <ac:grpSpMkLst>
            <pc:docMk/>
            <pc:sldMk cId="2007573224" sldId="269"/>
            <ac:grpSpMk id="221" creationId="{0435018F-D174-4AA9-A79F-62F6EE7ABFBB}"/>
          </ac:grpSpMkLst>
        </pc:grpChg>
        <pc:graphicFrameChg chg="del">
          <ac:chgData name="Theresa Hodgson" userId="213b339f-9e68-4d61-b6e1-9aa385d3ff46" providerId="ADAL" clId="{DA5A2EB0-C598-4535-9202-892CABEF7ED5}" dt="2020-04-22T12:46:18.485" v="1" actId="478"/>
          <ac:graphicFrameMkLst>
            <pc:docMk/>
            <pc:sldMk cId="2007573224" sldId="269"/>
            <ac:graphicFrameMk id="4" creationId="{EFB3214C-05EC-4A89-B465-54E3B7BB1C57}"/>
          </ac:graphicFrameMkLst>
        </pc:graphicFrameChg>
        <pc:graphicFrameChg chg="del">
          <ac:chgData name="Theresa Hodgson" userId="213b339f-9e68-4d61-b6e1-9aa385d3ff46" providerId="ADAL" clId="{DA5A2EB0-C598-4535-9202-892CABEF7ED5}" dt="2020-04-22T12:46:18.485" v="1" actId="478"/>
          <ac:graphicFrameMkLst>
            <pc:docMk/>
            <pc:sldMk cId="2007573224" sldId="269"/>
            <ac:graphicFrameMk id="5" creationId="{FC3DC9B8-F50E-4A84-A4DA-F99CB80CB07C}"/>
          </ac:graphicFrameMkLst>
        </pc:graphicFrameChg>
        <pc:graphicFrameChg chg="del">
          <ac:chgData name="Theresa Hodgson" userId="213b339f-9e68-4d61-b6e1-9aa385d3ff46" providerId="ADAL" clId="{DA5A2EB0-C598-4535-9202-892CABEF7ED5}" dt="2020-04-22T12:46:18.485" v="1" actId="478"/>
          <ac:graphicFrameMkLst>
            <pc:docMk/>
            <pc:sldMk cId="2007573224" sldId="269"/>
            <ac:graphicFrameMk id="34" creationId="{88CEBCE8-828C-4ED5-91CC-26A1D3E3A908}"/>
          </ac:graphicFrameMkLst>
        </pc:graphicFrameChg>
        <pc:graphicFrameChg chg="del">
          <ac:chgData name="Theresa Hodgson" userId="213b339f-9e68-4d61-b6e1-9aa385d3ff46" providerId="ADAL" clId="{DA5A2EB0-C598-4535-9202-892CABEF7ED5}" dt="2020-04-22T12:46:18.485" v="1" actId="478"/>
          <ac:graphicFrameMkLst>
            <pc:docMk/>
            <pc:sldMk cId="2007573224" sldId="269"/>
            <ac:graphicFrameMk id="41" creationId="{DF51E30B-2C3A-458B-9141-5D8DFB3D79BC}"/>
          </ac:graphicFrameMkLst>
        </pc:graphicFrameChg>
        <pc:graphicFrameChg chg="del">
          <ac:chgData name="Theresa Hodgson" userId="213b339f-9e68-4d61-b6e1-9aa385d3ff46" providerId="ADAL" clId="{DA5A2EB0-C598-4535-9202-892CABEF7ED5}" dt="2020-04-22T12:46:18.485" v="1" actId="478"/>
          <ac:graphicFrameMkLst>
            <pc:docMk/>
            <pc:sldMk cId="2007573224" sldId="269"/>
            <ac:graphicFrameMk id="73" creationId="{84D3EA12-7DBF-4955-9493-F9C910308525}"/>
          </ac:graphicFrameMkLst>
        </pc:graphicFrameChg>
        <pc:picChg chg="del">
          <ac:chgData name="Theresa Hodgson" userId="213b339f-9e68-4d61-b6e1-9aa385d3ff46" providerId="ADAL" clId="{DA5A2EB0-C598-4535-9202-892CABEF7ED5}" dt="2020-04-22T12:46:18.485" v="1" actId="478"/>
          <ac:picMkLst>
            <pc:docMk/>
            <pc:sldMk cId="2007573224" sldId="269"/>
            <ac:picMk id="218" creationId="{8F6073FC-E5A2-4D60-ACEB-FD955F8CF543}"/>
          </ac:picMkLst>
        </pc:picChg>
        <pc:picChg chg="del">
          <ac:chgData name="Theresa Hodgson" userId="213b339f-9e68-4d61-b6e1-9aa385d3ff46" providerId="ADAL" clId="{DA5A2EB0-C598-4535-9202-892CABEF7ED5}" dt="2020-04-22T12:46:18.485" v="1" actId="478"/>
          <ac:picMkLst>
            <pc:docMk/>
            <pc:sldMk cId="2007573224" sldId="269"/>
            <ac:picMk id="220" creationId="{261DB30F-2130-4097-A7CA-58D7D3CA1D3D}"/>
          </ac:picMkLst>
        </pc:picChg>
      </pc:sldChg>
      <pc:sldChg chg="add del">
        <pc:chgData name="Theresa Hodgson" userId="213b339f-9e68-4d61-b6e1-9aa385d3ff46" providerId="ADAL" clId="{DA5A2EB0-C598-4535-9202-892CABEF7ED5}" dt="2020-04-22T12:53:51.246" v="186" actId="47"/>
        <pc:sldMkLst>
          <pc:docMk/>
          <pc:sldMk cId="1456221224" sldId="2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4275" y="1173163"/>
            <a:ext cx="2193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5F4CD-E995-4BCA-B28E-45F6FC69C45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255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CA52E5-41B7-442F-A7B5-C4D933F436DC}"/>
              </a:ext>
            </a:extLst>
          </p:cNvPr>
          <p:cNvSpPr txBox="1"/>
          <p:nvPr/>
        </p:nvSpPr>
        <p:spPr>
          <a:xfrm>
            <a:off x="933101" y="1393563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100E287-7F2C-4797-8575-5535B1995B63}"/>
              </a:ext>
            </a:extLst>
          </p:cNvPr>
          <p:cNvSpPr txBox="1"/>
          <p:nvPr/>
        </p:nvSpPr>
        <p:spPr>
          <a:xfrm>
            <a:off x="2374551" y="1393563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4A331B6-6AA5-459F-AF3A-86B0397EB999}"/>
              </a:ext>
            </a:extLst>
          </p:cNvPr>
          <p:cNvSpPr txBox="1"/>
          <p:nvPr/>
        </p:nvSpPr>
        <p:spPr>
          <a:xfrm>
            <a:off x="933101" y="1958713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6334428-B23A-43A3-ACF4-077DD0B6C4F3}"/>
              </a:ext>
            </a:extLst>
          </p:cNvPr>
          <p:cNvSpPr txBox="1"/>
          <p:nvPr/>
        </p:nvSpPr>
        <p:spPr>
          <a:xfrm>
            <a:off x="1657001" y="1958713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2C58FF2-2156-48D3-8B4A-B3DD2748DA2C}"/>
              </a:ext>
            </a:extLst>
          </p:cNvPr>
          <p:cNvSpPr txBox="1"/>
          <p:nvPr/>
        </p:nvSpPr>
        <p:spPr>
          <a:xfrm>
            <a:off x="361601" y="5359138"/>
            <a:ext cx="360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B64FE51-3F8C-46B6-8C67-44EB706A7D0B}"/>
              </a:ext>
            </a:extLst>
          </p:cNvPr>
          <p:cNvSpPr txBox="1"/>
          <p:nvPr/>
        </p:nvSpPr>
        <p:spPr>
          <a:xfrm>
            <a:off x="361601" y="5695688"/>
            <a:ext cx="360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6C8CAD0-EE1E-4EC9-9547-334852237A86}"/>
              </a:ext>
            </a:extLst>
          </p:cNvPr>
          <p:cNvSpPr txBox="1"/>
          <p:nvPr/>
        </p:nvSpPr>
        <p:spPr>
          <a:xfrm>
            <a:off x="980726" y="5695688"/>
            <a:ext cx="360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8759C8C-EEA4-49F8-A128-AA6E57D96464}"/>
              </a:ext>
            </a:extLst>
          </p:cNvPr>
          <p:cNvSpPr txBox="1"/>
          <p:nvPr/>
        </p:nvSpPr>
        <p:spPr>
          <a:xfrm>
            <a:off x="980726" y="5359138"/>
            <a:ext cx="360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F71C0D3-E2D5-4A43-AD61-98D45C83E445}"/>
              </a:ext>
            </a:extLst>
          </p:cNvPr>
          <p:cNvSpPr txBox="1"/>
          <p:nvPr/>
        </p:nvSpPr>
        <p:spPr>
          <a:xfrm>
            <a:off x="1657001" y="5695688"/>
            <a:ext cx="360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4991579-8F8D-4BDD-B89F-E12C62DA45AD}"/>
              </a:ext>
            </a:extLst>
          </p:cNvPr>
          <p:cNvSpPr txBox="1"/>
          <p:nvPr/>
        </p:nvSpPr>
        <p:spPr>
          <a:xfrm>
            <a:off x="1657001" y="5359138"/>
            <a:ext cx="360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0D1F57E-365B-4281-A34B-0941C43101C8}"/>
              </a:ext>
            </a:extLst>
          </p:cNvPr>
          <p:cNvSpPr txBox="1"/>
          <p:nvPr/>
        </p:nvSpPr>
        <p:spPr>
          <a:xfrm>
            <a:off x="361601" y="6032238"/>
            <a:ext cx="360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1E3BF07-5430-4271-97AE-82DF73DAE2CB}"/>
              </a:ext>
            </a:extLst>
          </p:cNvPr>
          <p:cNvSpPr txBox="1"/>
          <p:nvPr/>
        </p:nvSpPr>
        <p:spPr>
          <a:xfrm>
            <a:off x="361601" y="6368788"/>
            <a:ext cx="360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80E6C47-EA82-4A8E-B251-56BAE7CCD2C2}"/>
              </a:ext>
            </a:extLst>
          </p:cNvPr>
          <p:cNvSpPr txBox="1"/>
          <p:nvPr/>
        </p:nvSpPr>
        <p:spPr>
          <a:xfrm>
            <a:off x="980726" y="6368788"/>
            <a:ext cx="360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25D900D-2201-43B3-A1C2-F849D8A27B13}"/>
              </a:ext>
            </a:extLst>
          </p:cNvPr>
          <p:cNvSpPr txBox="1"/>
          <p:nvPr/>
        </p:nvSpPr>
        <p:spPr>
          <a:xfrm>
            <a:off x="980726" y="6032238"/>
            <a:ext cx="360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45232BD-9E85-41F5-B6EC-D03E84222E45}"/>
              </a:ext>
            </a:extLst>
          </p:cNvPr>
          <p:cNvSpPr txBox="1"/>
          <p:nvPr/>
        </p:nvSpPr>
        <p:spPr>
          <a:xfrm>
            <a:off x="1657001" y="6368788"/>
            <a:ext cx="360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FD342AB-0F80-4A64-9AF3-457552B09412}"/>
              </a:ext>
            </a:extLst>
          </p:cNvPr>
          <p:cNvSpPr txBox="1"/>
          <p:nvPr/>
        </p:nvSpPr>
        <p:spPr>
          <a:xfrm>
            <a:off x="1657001" y="6032238"/>
            <a:ext cx="360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A517784-136E-48FC-8641-50D79C72177D}"/>
              </a:ext>
            </a:extLst>
          </p:cNvPr>
          <p:cNvSpPr txBox="1"/>
          <p:nvPr/>
        </p:nvSpPr>
        <p:spPr>
          <a:xfrm>
            <a:off x="1533176" y="7410982"/>
            <a:ext cx="3708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615E853-B840-4F4F-AEB0-A09A9B118FE9}"/>
              </a:ext>
            </a:extLst>
          </p:cNvPr>
          <p:cNvSpPr txBox="1"/>
          <p:nvPr/>
        </p:nvSpPr>
        <p:spPr>
          <a:xfrm>
            <a:off x="2276126" y="7852307"/>
            <a:ext cx="3708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BE7052F-0625-4563-BC34-77ABE41F4D43}"/>
              </a:ext>
            </a:extLst>
          </p:cNvPr>
          <p:cNvSpPr txBox="1"/>
          <p:nvPr/>
        </p:nvSpPr>
        <p:spPr>
          <a:xfrm>
            <a:off x="2276126" y="8296807"/>
            <a:ext cx="3708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75253E3A-E570-45D9-B470-A2175F44CCE7}"/>
              </a:ext>
            </a:extLst>
          </p:cNvPr>
          <p:cNvSpPr txBox="1"/>
          <p:nvPr/>
        </p:nvSpPr>
        <p:spPr>
          <a:xfrm>
            <a:off x="789926" y="8736968"/>
            <a:ext cx="3708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42C0B23-C2D1-42D8-9A82-31361164B758}"/>
              </a:ext>
            </a:extLst>
          </p:cNvPr>
          <p:cNvSpPr txBox="1"/>
          <p:nvPr/>
        </p:nvSpPr>
        <p:spPr>
          <a:xfrm>
            <a:off x="3504156" y="2268609"/>
            <a:ext cx="3122112" cy="100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51A4742-A1B2-46D6-BD36-0040652C893F}"/>
              </a:ext>
            </a:extLst>
          </p:cNvPr>
          <p:cNvSpPr txBox="1"/>
          <p:nvPr/>
        </p:nvSpPr>
        <p:spPr>
          <a:xfrm>
            <a:off x="3504156" y="5262134"/>
            <a:ext cx="3122112" cy="100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DEC091CB-8269-44AE-A6F3-85EEABC8C65A}"/>
              </a:ext>
            </a:extLst>
          </p:cNvPr>
          <p:cNvSpPr txBox="1"/>
          <p:nvPr/>
        </p:nvSpPr>
        <p:spPr>
          <a:xfrm>
            <a:off x="3504156" y="8418368"/>
            <a:ext cx="3122112" cy="79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573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11C0C2-E372-44AD-8072-DBB00A871FD6}"/>
</file>

<file path=customXml/itemProps2.xml><?xml version="1.0" encoding="utf-8"?>
<ds:datastoreItem xmlns:ds="http://schemas.openxmlformats.org/officeDocument/2006/customXml" ds:itemID="{5A4DC8CD-7969-4535-9D42-5AF69207191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4611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The 3 Times Table Worksheet</dc:title>
  <dc:creator>Sian Stebbings</dc:creator>
  <cp:lastModifiedBy>Theresa Hodgson</cp:lastModifiedBy>
  <cp:revision>175</cp:revision>
  <cp:lastPrinted>2018-10-19T10:42:35Z</cp:lastPrinted>
  <dcterms:created xsi:type="dcterms:W3CDTF">1601-01-01T00:00:00Z</dcterms:created>
  <dcterms:modified xsi:type="dcterms:W3CDTF">2020-04-22T12:54:00Z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