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E505C-0131-4D22-9501-DC539DDDFEA5}" v="22" dt="2020-04-29T07:25:49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8"/>
    <p:restoredTop sz="94539"/>
  </p:normalViewPr>
  <p:slideViewPr>
    <p:cSldViewPr snapToGrid="0">
      <p:cViewPr>
        <p:scale>
          <a:sx n="75" d="100"/>
          <a:sy n="75" d="100"/>
        </p:scale>
        <p:origin x="325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Hodgson" userId="213b339f-9e68-4d61-b6e1-9aa385d3ff46" providerId="ADAL" clId="{1219E1F5-5CFF-4861-A3CD-A5456514F6AF}"/>
    <pc:docChg chg="undo custSel addSld delSld modSld">
      <pc:chgData name="Theresa Hodgson" userId="213b339f-9e68-4d61-b6e1-9aa385d3ff46" providerId="ADAL" clId="{1219E1F5-5CFF-4861-A3CD-A5456514F6AF}" dt="2020-04-29T07:26:15.480" v="167" actId="47"/>
      <pc:docMkLst>
        <pc:docMk/>
      </pc:docMkLst>
      <pc:sldChg chg="addSp delSp modSp mod setBg">
        <pc:chgData name="Theresa Hodgson" userId="213b339f-9e68-4d61-b6e1-9aa385d3ff46" providerId="ADAL" clId="{1219E1F5-5CFF-4861-A3CD-A5456514F6AF}" dt="2020-04-29T07:26:13.962" v="166" actId="478"/>
        <pc:sldMkLst>
          <pc:docMk/>
          <pc:sldMk cId="910208090" sldId="386"/>
        </pc:sldMkLst>
        <pc:spChg chg="add mod">
          <ac:chgData name="Theresa Hodgson" userId="213b339f-9e68-4d61-b6e1-9aa385d3ff46" providerId="ADAL" clId="{1219E1F5-5CFF-4861-A3CD-A5456514F6AF}" dt="2020-04-29T07:12:55.621" v="78" actId="14100"/>
          <ac:spMkLst>
            <pc:docMk/>
            <pc:sldMk cId="910208090" sldId="386"/>
            <ac:spMk id="10" creationId="{D0830906-A4AC-4617-BBFD-209FA499B492}"/>
          </ac:spMkLst>
        </pc:spChg>
        <pc:spChg chg="add del mod">
          <ac:chgData name="Theresa Hodgson" userId="213b339f-9e68-4d61-b6e1-9aa385d3ff46" providerId="ADAL" clId="{1219E1F5-5CFF-4861-A3CD-A5456514F6AF}" dt="2020-04-29T07:26:13.962" v="166" actId="478"/>
          <ac:spMkLst>
            <pc:docMk/>
            <pc:sldMk cId="910208090" sldId="386"/>
            <ac:spMk id="11" creationId="{D315FBBA-CAB5-4270-8123-1497D6FFDD46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55" creationId="{73E00E43-4B1B-4BD0-919C-F878F3D85B38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58" creationId="{59CCFA9F-D5A6-4ECC-B1E8-B83A6829362D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94" creationId="{FD635304-D44B-4880-AF43-2FBDDC4C4141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95" creationId="{BD959FB0-547C-433B-8D3E-323A480233D4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121" creationId="{8D372786-25B5-48F1-9D2A-27BC5C0C6E01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122" creationId="{FFE549BC-F214-4845-8613-368309B9599D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123" creationId="{7A59F8A6-7FB4-43F3-BBBA-53CBBA69D702}"/>
          </ac:spMkLst>
        </pc:spChg>
        <pc:spChg chg="add mod">
          <ac:chgData name="Theresa Hodgson" userId="213b339f-9e68-4d61-b6e1-9aa385d3ff46" providerId="ADAL" clId="{1219E1F5-5CFF-4861-A3CD-A5456514F6AF}" dt="2020-04-29T07:19:08.631" v="84" actId="1076"/>
          <ac:spMkLst>
            <pc:docMk/>
            <pc:sldMk cId="910208090" sldId="386"/>
            <ac:spMk id="149" creationId="{FD074380-2263-4512-9B6B-BA962033E2F7}"/>
          </ac:spMkLst>
        </pc:spChg>
        <pc:spChg chg="add mod">
          <ac:chgData name="Theresa Hodgson" userId="213b339f-9e68-4d61-b6e1-9aa385d3ff46" providerId="ADAL" clId="{1219E1F5-5CFF-4861-A3CD-A5456514F6AF}" dt="2020-04-29T07:12:55.621" v="78" actId="14100"/>
          <ac:spMkLst>
            <pc:docMk/>
            <pc:sldMk cId="910208090" sldId="386"/>
            <ac:spMk id="192" creationId="{194D9A9C-6256-4F0E-828B-13028C47892A}"/>
          </ac:spMkLst>
        </pc:spChg>
        <pc:spChg chg="add mod">
          <ac:chgData name="Theresa Hodgson" userId="213b339f-9e68-4d61-b6e1-9aa385d3ff46" providerId="ADAL" clId="{1219E1F5-5CFF-4861-A3CD-A5456514F6AF}" dt="2020-04-29T07:12:55.621" v="78" actId="14100"/>
          <ac:spMkLst>
            <pc:docMk/>
            <pc:sldMk cId="910208090" sldId="386"/>
            <ac:spMk id="193" creationId="{5255830D-F749-4DF4-BF75-7BB1B348605F}"/>
          </ac:spMkLst>
        </pc:spChg>
        <pc:spChg chg="add mod">
          <ac:chgData name="Theresa Hodgson" userId="213b339f-9e68-4d61-b6e1-9aa385d3ff46" providerId="ADAL" clId="{1219E1F5-5CFF-4861-A3CD-A5456514F6AF}" dt="2020-04-29T07:19:15.127" v="85" actId="571"/>
          <ac:spMkLst>
            <pc:docMk/>
            <pc:sldMk cId="910208090" sldId="386"/>
            <ac:spMk id="194" creationId="{4A835941-C3E4-403A-8DF6-6FF707C85072}"/>
          </ac:spMkLst>
        </pc:spChg>
        <pc:spChg chg="add mod">
          <ac:chgData name="Theresa Hodgson" userId="213b339f-9e68-4d61-b6e1-9aa385d3ff46" providerId="ADAL" clId="{1219E1F5-5CFF-4861-A3CD-A5456514F6AF}" dt="2020-04-29T07:20:07.080" v="92" actId="14100"/>
          <ac:spMkLst>
            <pc:docMk/>
            <pc:sldMk cId="910208090" sldId="386"/>
            <ac:spMk id="195" creationId="{D3FF7B24-2FFC-48D5-BAF9-80482C3E93AF}"/>
          </ac:spMkLst>
        </pc:spChg>
        <pc:spChg chg="add mod">
          <ac:chgData name="Theresa Hodgson" userId="213b339f-9e68-4d61-b6e1-9aa385d3ff46" providerId="ADAL" clId="{1219E1F5-5CFF-4861-A3CD-A5456514F6AF}" dt="2020-04-29T07:25:38.043" v="134" actId="1038"/>
          <ac:spMkLst>
            <pc:docMk/>
            <pc:sldMk cId="910208090" sldId="386"/>
            <ac:spMk id="196" creationId="{18602EED-21F1-4B7F-9B5B-206E4F252AD8}"/>
          </ac:spMkLst>
        </pc:spChg>
        <pc:spChg chg="add mod">
          <ac:chgData name="Theresa Hodgson" userId="213b339f-9e68-4d61-b6e1-9aa385d3ff46" providerId="ADAL" clId="{1219E1F5-5CFF-4861-A3CD-A5456514F6AF}" dt="2020-04-29T07:21:32.636" v="125" actId="465"/>
          <ac:spMkLst>
            <pc:docMk/>
            <pc:sldMk cId="910208090" sldId="386"/>
            <ac:spMk id="197" creationId="{C8342624-44E7-4EB6-8BB5-488A17548265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199" creationId="{FCA89032-0C63-43FB-85D4-8F847F105458}"/>
          </ac:spMkLst>
        </pc:spChg>
        <pc:spChg chg="del">
          <ac:chgData name="Theresa Hodgson" userId="213b339f-9e68-4d61-b6e1-9aa385d3ff46" providerId="ADAL" clId="{1219E1F5-5CFF-4861-A3CD-A5456514F6AF}" dt="2020-04-29T07:05:38.223" v="1" actId="478"/>
          <ac:spMkLst>
            <pc:docMk/>
            <pc:sldMk cId="910208090" sldId="386"/>
            <ac:spMk id="200" creationId="{C1BA381D-EFCA-4D96-A88D-4C9FA93F8304}"/>
          </ac:spMkLst>
        </pc:spChg>
        <pc:spChg chg="add del mod">
          <ac:chgData name="Theresa Hodgson" userId="213b339f-9e68-4d61-b6e1-9aa385d3ff46" providerId="ADAL" clId="{1219E1F5-5CFF-4861-A3CD-A5456514F6AF}" dt="2020-04-29T07:21:05.826" v="114" actId="478"/>
          <ac:spMkLst>
            <pc:docMk/>
            <pc:sldMk cId="910208090" sldId="386"/>
            <ac:spMk id="201" creationId="{E4B5632B-93BA-4A3B-9308-32EB46E3780E}"/>
          </ac:spMkLst>
        </pc:spChg>
        <pc:spChg chg="add del mod">
          <ac:chgData name="Theresa Hodgson" userId="213b339f-9e68-4d61-b6e1-9aa385d3ff46" providerId="ADAL" clId="{1219E1F5-5CFF-4861-A3CD-A5456514F6AF}" dt="2020-04-29T07:21:05.826" v="114" actId="478"/>
          <ac:spMkLst>
            <pc:docMk/>
            <pc:sldMk cId="910208090" sldId="386"/>
            <ac:spMk id="202" creationId="{D41528A7-DCAF-44E2-9119-C3F9BA872096}"/>
          </ac:spMkLst>
        </pc:spChg>
        <pc:spChg chg="add mod">
          <ac:chgData name="Theresa Hodgson" userId="213b339f-9e68-4d61-b6e1-9aa385d3ff46" providerId="ADAL" clId="{1219E1F5-5CFF-4861-A3CD-A5456514F6AF}" dt="2020-04-29T07:25:12.284" v="133" actId="1037"/>
          <ac:spMkLst>
            <pc:docMk/>
            <pc:sldMk cId="910208090" sldId="386"/>
            <ac:spMk id="203" creationId="{CB0F60CF-1D7A-4343-91C4-8E328B539CD6}"/>
          </ac:spMkLst>
        </pc:spChg>
        <pc:spChg chg="add mod">
          <ac:chgData name="Theresa Hodgson" userId="213b339f-9e68-4d61-b6e1-9aa385d3ff46" providerId="ADAL" clId="{1219E1F5-5CFF-4861-A3CD-A5456514F6AF}" dt="2020-04-29T07:21:32.636" v="125" actId="465"/>
          <ac:spMkLst>
            <pc:docMk/>
            <pc:sldMk cId="910208090" sldId="386"/>
            <ac:spMk id="204" creationId="{D7F954EC-379B-4F46-A68D-0F4510494A69}"/>
          </ac:spMkLst>
        </pc:spChg>
        <pc:spChg chg="add mod">
          <ac:chgData name="Theresa Hodgson" userId="213b339f-9e68-4d61-b6e1-9aa385d3ff46" providerId="ADAL" clId="{1219E1F5-5CFF-4861-A3CD-A5456514F6AF}" dt="2020-04-29T07:26:07.919" v="165" actId="1038"/>
          <ac:spMkLst>
            <pc:docMk/>
            <pc:sldMk cId="910208090" sldId="386"/>
            <ac:spMk id="205" creationId="{16E768FD-2945-4EB3-B495-24277C33A693}"/>
          </ac:spMkLst>
        </pc:spChg>
        <pc:grpChg chg="del">
          <ac:chgData name="Theresa Hodgson" userId="213b339f-9e68-4d61-b6e1-9aa385d3ff46" providerId="ADAL" clId="{1219E1F5-5CFF-4861-A3CD-A5456514F6AF}" dt="2020-04-29T07:05:38.223" v="1" actId="478"/>
          <ac:grpSpMkLst>
            <pc:docMk/>
            <pc:sldMk cId="910208090" sldId="386"/>
            <ac:grpSpMk id="9" creationId="{BB516499-205C-4076-BA67-342BE7D89DD0}"/>
          </ac:grpSpMkLst>
        </pc:grpChg>
        <pc:grpChg chg="del">
          <ac:chgData name="Theresa Hodgson" userId="213b339f-9e68-4d61-b6e1-9aa385d3ff46" providerId="ADAL" clId="{1219E1F5-5CFF-4861-A3CD-A5456514F6AF}" dt="2020-04-29T07:05:38.223" v="1" actId="478"/>
          <ac:grpSpMkLst>
            <pc:docMk/>
            <pc:sldMk cId="910208090" sldId="386"/>
            <ac:grpSpMk id="18" creationId="{A407088A-3FD7-4DD1-B743-25C028F34C70}"/>
          </ac:grpSpMkLst>
        </pc:grpChg>
        <pc:grpChg chg="del">
          <ac:chgData name="Theresa Hodgson" userId="213b339f-9e68-4d61-b6e1-9aa385d3ff46" providerId="ADAL" clId="{1219E1F5-5CFF-4861-A3CD-A5456514F6AF}" dt="2020-04-29T07:05:38.223" v="1" actId="478"/>
          <ac:grpSpMkLst>
            <pc:docMk/>
            <pc:sldMk cId="910208090" sldId="386"/>
            <ac:grpSpMk id="19" creationId="{F5157497-C755-42F6-82B4-8DAE854FC925}"/>
          </ac:grpSpMkLst>
        </pc:grpChg>
        <pc:grpChg chg="del">
          <ac:chgData name="Theresa Hodgson" userId="213b339f-9e68-4d61-b6e1-9aa385d3ff46" providerId="ADAL" clId="{1219E1F5-5CFF-4861-A3CD-A5456514F6AF}" dt="2020-04-29T07:05:38.223" v="1" actId="478"/>
          <ac:grpSpMkLst>
            <pc:docMk/>
            <pc:sldMk cId="910208090" sldId="386"/>
            <ac:grpSpMk id="49" creationId="{3BD2BC1E-45C9-4DF8-A3FE-6B3EA2D97D96}"/>
          </ac:grpSpMkLst>
        </pc:grpChg>
        <pc:grpChg chg="del">
          <ac:chgData name="Theresa Hodgson" userId="213b339f-9e68-4d61-b6e1-9aa385d3ff46" providerId="ADAL" clId="{1219E1F5-5CFF-4861-A3CD-A5456514F6AF}" dt="2020-04-29T07:05:38.223" v="1" actId="478"/>
          <ac:grpSpMkLst>
            <pc:docMk/>
            <pc:sldMk cId="910208090" sldId="386"/>
            <ac:grpSpMk id="102" creationId="{B20807A9-C00E-477A-AA50-790C833A2BAA}"/>
          </ac:grpSpMkLst>
        </pc:grpChg>
        <pc:grpChg chg="del">
          <ac:chgData name="Theresa Hodgson" userId="213b339f-9e68-4d61-b6e1-9aa385d3ff46" providerId="ADAL" clId="{1219E1F5-5CFF-4861-A3CD-A5456514F6AF}" dt="2020-04-29T07:05:38.223" v="1" actId="478"/>
          <ac:grpSpMkLst>
            <pc:docMk/>
            <pc:sldMk cId="910208090" sldId="386"/>
            <ac:grpSpMk id="125" creationId="{BA91E112-3DDD-4A35-9367-0CB69D58189A}"/>
          </ac:grpSpMkLst>
        </pc:grp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37" creationId="{931DC7BC-7207-4B82-A6E3-1779E1393E49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39" creationId="{93E7BBC8-3E4D-4E4D-81EB-62AC3402AD41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40" creationId="{B8CC9C9D-2C23-4ABC-870C-D5D225C9087F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41" creationId="{E29B27C4-C26B-4A0D-8450-77EF046FA962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42" creationId="{A7E97AAF-78B5-4096-B72B-CE40EC41E627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43" creationId="{4B94CDFA-77F1-4369-BD55-D64A577DA64C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54" creationId="{A082DCBB-01E1-4D9A-BC0D-C70056C28A5F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57" creationId="{774B5534-A52C-4FE9-BBE0-3F9C9B3CF7D7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59" creationId="{BD38D78B-01EF-4BCB-B57C-8A553F5EEFB0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82" creationId="{0E3DDDDD-FA8A-4A92-9601-6FF5C539B356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84" creationId="{2961FFA1-1583-4DF2-9252-A1A534B0F3B9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88" creationId="{D1542555-0DB4-4666-BCA9-D2CE98B6889A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90" creationId="{5A6A5EBE-7CAA-4AAA-8CA0-21DC7847298E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97" creationId="{C61460D6-624E-4FB0-90EB-C5B32DB91C75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98" creationId="{E6D5D8E6-115F-4C44-93FC-D8CD1392DD9D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99" creationId="{DEB4439F-E8EE-46CE-B3AF-FBCBB6B39553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00" creationId="{31232ABB-F7C2-4394-8581-5977A9D01F8B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01" creationId="{7121E32C-56C2-4869-8F39-A37E92378F7C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24" creationId="{FD3D893B-8ABF-427D-8C4D-E0695FF69C21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42" creationId="{CA475F49-58D4-4B85-99D4-FA5C29C13C64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43" creationId="{F3B467A3-0037-46D1-9584-3B7C145D7AE5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44" creationId="{65484F9E-9BD8-42DB-856F-AD398FC91E06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45" creationId="{1ECA02B6-CF42-4135-B927-FF996C4F80FD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46" creationId="{1D04E2CC-9C20-4060-9DCE-04230F70E964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47" creationId="{A78BFD27-BB6E-4279-897B-36FE4099D3FB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148" creationId="{FFFFA978-0AD5-4273-A46D-A4A7153639E2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248" creationId="{D07D731A-762B-4884-A8D5-F10AF38086C5}"/>
          </ac:graphicFrameMkLst>
        </pc:graphicFrameChg>
        <pc:graphicFrameChg chg="del">
          <ac:chgData name="Theresa Hodgson" userId="213b339f-9e68-4d61-b6e1-9aa385d3ff46" providerId="ADAL" clId="{1219E1F5-5CFF-4861-A3CD-A5456514F6AF}" dt="2020-04-29T07:05:38.223" v="1" actId="478"/>
          <ac:graphicFrameMkLst>
            <pc:docMk/>
            <pc:sldMk cId="910208090" sldId="386"/>
            <ac:graphicFrameMk id="249" creationId="{444010CB-AAFC-4CFD-8748-ED42C2C01B78}"/>
          </ac:graphicFrameMkLst>
        </pc:graphicFrameChg>
        <pc:picChg chg="del">
          <ac:chgData name="Theresa Hodgson" userId="213b339f-9e68-4d61-b6e1-9aa385d3ff46" providerId="ADAL" clId="{1219E1F5-5CFF-4861-A3CD-A5456514F6AF}" dt="2020-04-29T07:05:38.223" v="1" actId="478"/>
          <ac:picMkLst>
            <pc:docMk/>
            <pc:sldMk cId="910208090" sldId="386"/>
            <ac:picMk id="198" creationId="{A5053FA5-B632-4564-A636-6BA77C6062C9}"/>
          </ac:picMkLst>
        </pc:picChg>
      </pc:sldChg>
      <pc:sldChg chg="add del">
        <pc:chgData name="Theresa Hodgson" userId="213b339f-9e68-4d61-b6e1-9aa385d3ff46" providerId="ADAL" clId="{1219E1F5-5CFF-4861-A3CD-A5456514F6AF}" dt="2020-04-29T07:26:15.480" v="167" actId="47"/>
        <pc:sldMkLst>
          <pc:docMk/>
          <pc:sldMk cId="1532659893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5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8">
            <a:extLst>
              <a:ext uri="{FF2B5EF4-FFF2-40B4-BE49-F238E27FC236}">
                <a16:creationId xmlns:a16="http://schemas.microsoft.com/office/drawing/2014/main" id="{FD074380-2263-4512-9B6B-BA962033E2F7}"/>
              </a:ext>
            </a:extLst>
          </p:cNvPr>
          <p:cNvSpPr txBox="1"/>
          <p:nvPr/>
        </p:nvSpPr>
        <p:spPr>
          <a:xfrm>
            <a:off x="2740274" y="392203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830906-A4AC-4617-BBFD-209FA499B492}"/>
              </a:ext>
            </a:extLst>
          </p:cNvPr>
          <p:cNvSpPr/>
          <p:nvPr/>
        </p:nvSpPr>
        <p:spPr>
          <a:xfrm>
            <a:off x="1573212" y="1130295"/>
            <a:ext cx="435600" cy="43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194D9A9C-6256-4F0E-828B-13028C47892A}"/>
              </a:ext>
            </a:extLst>
          </p:cNvPr>
          <p:cNvSpPr/>
          <p:nvPr/>
        </p:nvSpPr>
        <p:spPr>
          <a:xfrm>
            <a:off x="1573212" y="1998975"/>
            <a:ext cx="435600" cy="43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5255830D-F749-4DF4-BF75-7BB1B348605F}"/>
              </a:ext>
            </a:extLst>
          </p:cNvPr>
          <p:cNvSpPr/>
          <p:nvPr/>
        </p:nvSpPr>
        <p:spPr>
          <a:xfrm>
            <a:off x="1573212" y="2867654"/>
            <a:ext cx="435600" cy="43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A835941-C3E4-403A-8DF6-6FF707C85072}"/>
              </a:ext>
            </a:extLst>
          </p:cNvPr>
          <p:cNvSpPr txBox="1"/>
          <p:nvPr/>
        </p:nvSpPr>
        <p:spPr>
          <a:xfrm>
            <a:off x="2740274" y="508027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D3FF7B24-2FFC-48D5-BAF9-80482C3E93AF}"/>
              </a:ext>
            </a:extLst>
          </p:cNvPr>
          <p:cNvSpPr txBox="1"/>
          <p:nvPr/>
        </p:nvSpPr>
        <p:spPr>
          <a:xfrm>
            <a:off x="190114" y="8572775"/>
            <a:ext cx="3185546" cy="6169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8602EED-21F1-4B7F-9B5B-206E4F252AD8}"/>
              </a:ext>
            </a:extLst>
          </p:cNvPr>
          <p:cNvSpPr txBox="1"/>
          <p:nvPr/>
        </p:nvSpPr>
        <p:spPr>
          <a:xfrm>
            <a:off x="3487420" y="8572775"/>
            <a:ext cx="3185546" cy="6169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C8342624-44E7-4EB6-8BB5-488A17548265}"/>
              </a:ext>
            </a:extLst>
          </p:cNvPr>
          <p:cNvSpPr txBox="1"/>
          <p:nvPr/>
        </p:nvSpPr>
        <p:spPr>
          <a:xfrm>
            <a:off x="4909718" y="4102035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CB0F60CF-1D7A-4343-91C4-8E328B539CD6}"/>
              </a:ext>
            </a:extLst>
          </p:cNvPr>
          <p:cNvSpPr txBox="1"/>
          <p:nvPr/>
        </p:nvSpPr>
        <p:spPr>
          <a:xfrm>
            <a:off x="4914480" y="4944069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D7F954EC-379B-4F46-A68D-0F4510494A69}"/>
              </a:ext>
            </a:extLst>
          </p:cNvPr>
          <p:cNvSpPr txBox="1"/>
          <p:nvPr/>
        </p:nvSpPr>
        <p:spPr>
          <a:xfrm>
            <a:off x="4909718" y="5814679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6E768FD-2945-4EB3-B495-24277C33A693}"/>
              </a:ext>
            </a:extLst>
          </p:cNvPr>
          <p:cNvSpPr txBox="1"/>
          <p:nvPr/>
        </p:nvSpPr>
        <p:spPr>
          <a:xfrm>
            <a:off x="4418552" y="2744100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08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F999E8-5AA6-4C47-9C14-02DC104CACC5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The 4  and 8 Times Table Worksheet</dc:title>
  <dc:creator>Sian Stebbings</dc:creator>
  <cp:lastModifiedBy>Theresa Hodgson</cp:lastModifiedBy>
  <cp:revision>7</cp:revision>
  <dcterms:created xsi:type="dcterms:W3CDTF">2018-10-23T11:51:23Z</dcterms:created>
  <dcterms:modified xsi:type="dcterms:W3CDTF">2020-04-29T07:26:16Z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