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9999"/>
    <a:srgbClr val="FF9933"/>
    <a:srgbClr val="996633"/>
    <a:srgbClr val="CC99FF"/>
    <a:srgbClr val="FFFF66"/>
    <a:srgbClr val="99CCFF"/>
    <a:srgbClr val="00CC66"/>
    <a:srgbClr val="C0C0C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8A32EC-8311-4AA1-9669-D1B86BCF8AC0}" v="1" dt="2020-05-05T15:17:51.860"/>
    <p1510:client id="{52DE14F1-68BA-4933-AA74-2B09F5BCA97E}" v="16" dt="2020-05-06T13:43:38.747"/>
    <p1510:client id="{D62C45B8-2396-4D2F-9750-8465B5932BAB}" v="1" dt="2020-05-06T11:12:05.493"/>
    <p1510:client id="{EAC9F6BA-7E57-47C0-BFE0-49C3E8234ABF}" v="4" dt="2020-05-05T14:58:41.8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3" autoAdjust="0"/>
    <p:restoredTop sz="89981" autoAdjust="0"/>
  </p:normalViewPr>
  <p:slideViewPr>
    <p:cSldViewPr snapToGrid="0">
      <p:cViewPr>
        <p:scale>
          <a:sx n="57" d="100"/>
          <a:sy n="57" d="100"/>
        </p:scale>
        <p:origin x="2008" y="-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52DE14F1-68BA-4933-AA74-2B09F5BCA97E}"/>
    <pc:docChg chg="undo addSld delSld modSld">
      <pc:chgData name="Atifa Amini" userId="cc2251fc-5054-49d0-a310-c7af879023f5" providerId="ADAL" clId="{52DE14F1-68BA-4933-AA74-2B09F5BCA97E}" dt="2020-05-06T13:50:57.913" v="123" actId="47"/>
      <pc:docMkLst>
        <pc:docMk/>
      </pc:docMkLst>
      <pc:sldChg chg="addSp delSp modSp mod setBg">
        <pc:chgData name="Atifa Amini" userId="cc2251fc-5054-49d0-a310-c7af879023f5" providerId="ADAL" clId="{52DE14F1-68BA-4933-AA74-2B09F5BCA97E}" dt="2020-05-06T13:50:52.156" v="122" actId="1038"/>
        <pc:sldMkLst>
          <pc:docMk/>
          <pc:sldMk cId="2346979390" sldId="387"/>
        </pc:sldMkLst>
        <pc:spChg chg="add del mod">
          <ac:chgData name="Atifa Amini" userId="cc2251fc-5054-49d0-a310-c7af879023f5" providerId="ADAL" clId="{52DE14F1-68BA-4933-AA74-2B09F5BCA97E}" dt="2020-05-06T13:50:24.927" v="115" actId="552"/>
          <ac:spMkLst>
            <pc:docMk/>
            <pc:sldMk cId="2346979390" sldId="387"/>
            <ac:spMk id="2" creationId="{18D17E1A-71E4-4570-83D7-4AD46B2C96B7}"/>
          </ac:spMkLst>
        </pc:spChg>
        <pc:spChg chg="add del">
          <ac:chgData name="Atifa Amini" userId="cc2251fc-5054-49d0-a310-c7af879023f5" providerId="ADAL" clId="{52DE14F1-68BA-4933-AA74-2B09F5BCA97E}" dt="2020-05-06T13:38:28.709" v="3" actId="478"/>
          <ac:spMkLst>
            <pc:docMk/>
            <pc:sldMk cId="2346979390" sldId="387"/>
            <ac:spMk id="6" creationId="{27DF86DF-56ED-4F5D-8E58-6982AE51594C}"/>
          </ac:spMkLst>
        </pc:spChg>
        <pc:spChg chg="add del">
          <ac:chgData name="Atifa Amini" userId="cc2251fc-5054-49d0-a310-c7af879023f5" providerId="ADAL" clId="{52DE14F1-68BA-4933-AA74-2B09F5BCA97E}" dt="2020-05-06T13:38:28.709" v="3" actId="478"/>
          <ac:spMkLst>
            <pc:docMk/>
            <pc:sldMk cId="2346979390" sldId="387"/>
            <ac:spMk id="7" creationId="{A495AF19-CBBA-4714-89D3-F3AC4E35A8BA}"/>
          </ac:spMkLst>
        </pc:spChg>
        <pc:spChg chg="add del">
          <ac:chgData name="Atifa Amini" userId="cc2251fc-5054-49d0-a310-c7af879023f5" providerId="ADAL" clId="{52DE14F1-68BA-4933-AA74-2B09F5BCA97E}" dt="2020-05-06T13:38:28.709" v="3" actId="478"/>
          <ac:spMkLst>
            <pc:docMk/>
            <pc:sldMk cId="2346979390" sldId="387"/>
            <ac:spMk id="10" creationId="{BA13B212-1849-47AE-A2BD-8B2C35C4E5C2}"/>
          </ac:spMkLst>
        </pc:spChg>
        <pc:spChg chg="add del">
          <ac:chgData name="Atifa Amini" userId="cc2251fc-5054-49d0-a310-c7af879023f5" providerId="ADAL" clId="{52DE14F1-68BA-4933-AA74-2B09F5BCA97E}" dt="2020-05-06T13:38:28.709" v="3" actId="478"/>
          <ac:spMkLst>
            <pc:docMk/>
            <pc:sldMk cId="2346979390" sldId="387"/>
            <ac:spMk id="11" creationId="{3F0032CE-3EA9-4ED0-8862-71578C74E80F}"/>
          </ac:spMkLst>
        </pc:spChg>
        <pc:spChg chg="add mod">
          <ac:chgData name="Atifa Amini" userId="cc2251fc-5054-49d0-a310-c7af879023f5" providerId="ADAL" clId="{52DE14F1-68BA-4933-AA74-2B09F5BCA97E}" dt="2020-05-06T13:50:24.927" v="115" actId="552"/>
          <ac:spMkLst>
            <pc:docMk/>
            <pc:sldMk cId="2346979390" sldId="387"/>
            <ac:spMk id="55" creationId="{0106E8C4-4558-4553-8202-ED8CA56C0264}"/>
          </ac:spMkLst>
        </pc:spChg>
        <pc:spChg chg="add mod">
          <ac:chgData name="Atifa Amini" userId="cc2251fc-5054-49d0-a310-c7af879023f5" providerId="ADAL" clId="{52DE14F1-68BA-4933-AA74-2B09F5BCA97E}" dt="2020-05-06T13:50:36.499" v="117" actId="14100"/>
          <ac:spMkLst>
            <pc:docMk/>
            <pc:sldMk cId="2346979390" sldId="387"/>
            <ac:spMk id="56" creationId="{1F5E7874-E393-438E-B188-4AD6DB9A247C}"/>
          </ac:spMkLst>
        </pc:spChg>
        <pc:spChg chg="add del">
          <ac:chgData name="Atifa Amini" userId="cc2251fc-5054-49d0-a310-c7af879023f5" providerId="ADAL" clId="{52DE14F1-68BA-4933-AA74-2B09F5BCA97E}" dt="2020-05-06T13:38:28.709" v="3" actId="478"/>
          <ac:spMkLst>
            <pc:docMk/>
            <pc:sldMk cId="2346979390" sldId="387"/>
            <ac:spMk id="57" creationId="{5A478F10-C7CE-42AC-B4A7-0CD2AB508A6A}"/>
          </ac:spMkLst>
        </pc:spChg>
        <pc:spChg chg="add del">
          <ac:chgData name="Atifa Amini" userId="cc2251fc-5054-49d0-a310-c7af879023f5" providerId="ADAL" clId="{52DE14F1-68BA-4933-AA74-2B09F5BCA97E}" dt="2020-05-06T13:38:28.709" v="3" actId="478"/>
          <ac:spMkLst>
            <pc:docMk/>
            <pc:sldMk cId="2346979390" sldId="387"/>
            <ac:spMk id="58" creationId="{460776F7-6D6E-472A-994B-D39978F949DA}"/>
          </ac:spMkLst>
        </pc:spChg>
        <pc:spChg chg="add mod">
          <ac:chgData name="Atifa Amini" userId="cc2251fc-5054-49d0-a310-c7af879023f5" providerId="ADAL" clId="{52DE14F1-68BA-4933-AA74-2B09F5BCA97E}" dt="2020-05-06T13:50:36.499" v="117" actId="14100"/>
          <ac:spMkLst>
            <pc:docMk/>
            <pc:sldMk cId="2346979390" sldId="387"/>
            <ac:spMk id="59" creationId="{FB51222F-F1CD-49FE-AB75-DFE8AD5F8683}"/>
          </ac:spMkLst>
        </pc:spChg>
        <pc:spChg chg="add del">
          <ac:chgData name="Atifa Amini" userId="cc2251fc-5054-49d0-a310-c7af879023f5" providerId="ADAL" clId="{52DE14F1-68BA-4933-AA74-2B09F5BCA97E}" dt="2020-05-06T13:38:28.709" v="3" actId="478"/>
          <ac:spMkLst>
            <pc:docMk/>
            <pc:sldMk cId="2346979390" sldId="387"/>
            <ac:spMk id="60" creationId="{5FAA3FD5-92BA-4DF1-B3B0-4D7C85F16B0A}"/>
          </ac:spMkLst>
        </pc:spChg>
        <pc:spChg chg="add del">
          <ac:chgData name="Atifa Amini" userId="cc2251fc-5054-49d0-a310-c7af879023f5" providerId="ADAL" clId="{52DE14F1-68BA-4933-AA74-2B09F5BCA97E}" dt="2020-05-06T13:38:28.709" v="3" actId="478"/>
          <ac:spMkLst>
            <pc:docMk/>
            <pc:sldMk cId="2346979390" sldId="387"/>
            <ac:spMk id="61" creationId="{D9F112A9-ED89-429B-83B5-D99B2A12A591}"/>
          </ac:spMkLst>
        </pc:spChg>
        <pc:spChg chg="add del">
          <ac:chgData name="Atifa Amini" userId="cc2251fc-5054-49d0-a310-c7af879023f5" providerId="ADAL" clId="{52DE14F1-68BA-4933-AA74-2B09F5BCA97E}" dt="2020-05-06T13:38:28.709" v="3" actId="478"/>
          <ac:spMkLst>
            <pc:docMk/>
            <pc:sldMk cId="2346979390" sldId="387"/>
            <ac:spMk id="62" creationId="{1DB16379-C073-41F9-A8D1-A81DF1ED285B}"/>
          </ac:spMkLst>
        </pc:spChg>
        <pc:spChg chg="add mod">
          <ac:chgData name="Atifa Amini" userId="cc2251fc-5054-49d0-a310-c7af879023f5" providerId="ADAL" clId="{52DE14F1-68BA-4933-AA74-2B09F5BCA97E}" dt="2020-05-06T13:50:52.156" v="122" actId="1038"/>
          <ac:spMkLst>
            <pc:docMk/>
            <pc:sldMk cId="2346979390" sldId="387"/>
            <ac:spMk id="65" creationId="{3D441B8E-4C4F-461C-842E-EA798008F368}"/>
          </ac:spMkLst>
        </pc:spChg>
        <pc:spChg chg="add mod">
          <ac:chgData name="Atifa Amini" userId="cc2251fc-5054-49d0-a310-c7af879023f5" providerId="ADAL" clId="{52DE14F1-68BA-4933-AA74-2B09F5BCA97E}" dt="2020-05-06T13:50:52.156" v="122" actId="1038"/>
          <ac:spMkLst>
            <pc:docMk/>
            <pc:sldMk cId="2346979390" sldId="387"/>
            <ac:spMk id="67" creationId="{8D387121-D956-4374-8233-193EBECE7676}"/>
          </ac:spMkLst>
        </pc:spChg>
        <pc:spChg chg="add del">
          <ac:chgData name="Atifa Amini" userId="cc2251fc-5054-49d0-a310-c7af879023f5" providerId="ADAL" clId="{52DE14F1-68BA-4933-AA74-2B09F5BCA97E}" dt="2020-05-06T13:38:28.709" v="3" actId="478"/>
          <ac:spMkLst>
            <pc:docMk/>
            <pc:sldMk cId="2346979390" sldId="387"/>
            <ac:spMk id="93" creationId="{630D0716-C5F3-4126-A5A7-6E82D445E2BF}"/>
          </ac:spMkLst>
        </pc:spChg>
        <pc:spChg chg="add del">
          <ac:chgData name="Atifa Amini" userId="cc2251fc-5054-49d0-a310-c7af879023f5" providerId="ADAL" clId="{52DE14F1-68BA-4933-AA74-2B09F5BCA97E}" dt="2020-05-06T13:38:28.709" v="3" actId="478"/>
          <ac:spMkLst>
            <pc:docMk/>
            <pc:sldMk cId="2346979390" sldId="387"/>
            <ac:spMk id="94" creationId="{306B9B41-EBF4-4B1B-8AD8-BA76CEE346BB}"/>
          </ac:spMkLst>
        </pc:spChg>
        <pc:spChg chg="add del">
          <ac:chgData name="Atifa Amini" userId="cc2251fc-5054-49d0-a310-c7af879023f5" providerId="ADAL" clId="{52DE14F1-68BA-4933-AA74-2B09F5BCA97E}" dt="2020-05-06T13:38:28.709" v="3" actId="478"/>
          <ac:spMkLst>
            <pc:docMk/>
            <pc:sldMk cId="2346979390" sldId="387"/>
            <ac:spMk id="103" creationId="{71AE0E5A-68C2-46DD-8AE6-E38E5EBE50B3}"/>
          </ac:spMkLst>
        </pc:spChg>
        <pc:spChg chg="add del">
          <ac:chgData name="Atifa Amini" userId="cc2251fc-5054-49d0-a310-c7af879023f5" providerId="ADAL" clId="{52DE14F1-68BA-4933-AA74-2B09F5BCA97E}" dt="2020-05-06T13:38:28.709" v="3" actId="478"/>
          <ac:spMkLst>
            <pc:docMk/>
            <pc:sldMk cId="2346979390" sldId="387"/>
            <ac:spMk id="104" creationId="{AC6EDFDA-962B-4914-BDED-DA6285E97BE8}"/>
          </ac:spMkLst>
        </pc:spChg>
        <pc:spChg chg="add del">
          <ac:chgData name="Atifa Amini" userId="cc2251fc-5054-49d0-a310-c7af879023f5" providerId="ADAL" clId="{52DE14F1-68BA-4933-AA74-2B09F5BCA97E}" dt="2020-05-06T13:38:28.709" v="3" actId="478"/>
          <ac:spMkLst>
            <pc:docMk/>
            <pc:sldMk cId="2346979390" sldId="387"/>
            <ac:spMk id="110" creationId="{1CFCF5CF-F64B-4E4D-8632-9B05F746ABF1}"/>
          </ac:spMkLst>
        </pc:spChg>
        <pc:spChg chg="add del">
          <ac:chgData name="Atifa Amini" userId="cc2251fc-5054-49d0-a310-c7af879023f5" providerId="ADAL" clId="{52DE14F1-68BA-4933-AA74-2B09F5BCA97E}" dt="2020-05-06T13:38:28.709" v="3" actId="478"/>
          <ac:spMkLst>
            <pc:docMk/>
            <pc:sldMk cId="2346979390" sldId="387"/>
            <ac:spMk id="111" creationId="{73ED5DC7-4E6A-482E-9021-50CA5D029FDD}"/>
          </ac:spMkLst>
        </pc:spChg>
        <pc:spChg chg="add del">
          <ac:chgData name="Atifa Amini" userId="cc2251fc-5054-49d0-a310-c7af879023f5" providerId="ADAL" clId="{52DE14F1-68BA-4933-AA74-2B09F5BCA97E}" dt="2020-05-06T13:38:28.709" v="3" actId="478"/>
          <ac:spMkLst>
            <pc:docMk/>
            <pc:sldMk cId="2346979390" sldId="387"/>
            <ac:spMk id="114" creationId="{252A25DF-8615-4FD0-B0B4-8821CA18354C}"/>
          </ac:spMkLst>
        </pc:spChg>
        <pc:spChg chg="add del">
          <ac:chgData name="Atifa Amini" userId="cc2251fc-5054-49d0-a310-c7af879023f5" providerId="ADAL" clId="{52DE14F1-68BA-4933-AA74-2B09F5BCA97E}" dt="2020-05-06T13:38:28.709" v="3" actId="478"/>
          <ac:spMkLst>
            <pc:docMk/>
            <pc:sldMk cId="2346979390" sldId="387"/>
            <ac:spMk id="122" creationId="{705509FF-8056-4468-BE96-2D6D50738A57}"/>
          </ac:spMkLst>
        </pc:spChg>
        <pc:spChg chg="add del">
          <ac:chgData name="Atifa Amini" userId="cc2251fc-5054-49d0-a310-c7af879023f5" providerId="ADAL" clId="{52DE14F1-68BA-4933-AA74-2B09F5BCA97E}" dt="2020-05-06T13:38:28.709" v="3" actId="478"/>
          <ac:spMkLst>
            <pc:docMk/>
            <pc:sldMk cId="2346979390" sldId="387"/>
            <ac:spMk id="154" creationId="{B74F7C94-10CA-40CC-ACDD-ABD98263E171}"/>
          </ac:spMkLst>
        </pc:spChg>
        <pc:spChg chg="add del">
          <ac:chgData name="Atifa Amini" userId="cc2251fc-5054-49d0-a310-c7af879023f5" providerId="ADAL" clId="{52DE14F1-68BA-4933-AA74-2B09F5BCA97E}" dt="2020-05-06T13:38:28.709" v="3" actId="478"/>
          <ac:spMkLst>
            <pc:docMk/>
            <pc:sldMk cId="2346979390" sldId="387"/>
            <ac:spMk id="155" creationId="{D3EF58CC-E36C-406E-A39E-E0F19B30B3BA}"/>
          </ac:spMkLst>
        </pc:spChg>
        <pc:spChg chg="add del">
          <ac:chgData name="Atifa Amini" userId="cc2251fc-5054-49d0-a310-c7af879023f5" providerId="ADAL" clId="{52DE14F1-68BA-4933-AA74-2B09F5BCA97E}" dt="2020-05-06T13:38:28.709" v="3" actId="478"/>
          <ac:spMkLst>
            <pc:docMk/>
            <pc:sldMk cId="2346979390" sldId="387"/>
            <ac:spMk id="156" creationId="{91B03401-9FBA-4794-9DD8-E0D9F91B9C4F}"/>
          </ac:spMkLst>
        </pc:spChg>
        <pc:spChg chg="add del">
          <ac:chgData name="Atifa Amini" userId="cc2251fc-5054-49d0-a310-c7af879023f5" providerId="ADAL" clId="{52DE14F1-68BA-4933-AA74-2B09F5BCA97E}" dt="2020-05-06T13:38:28.709" v="3" actId="478"/>
          <ac:spMkLst>
            <pc:docMk/>
            <pc:sldMk cId="2346979390" sldId="387"/>
            <ac:spMk id="157" creationId="{D0F5C880-437F-42A8-972A-D64F38B5520A}"/>
          </ac:spMkLst>
        </pc:spChg>
        <pc:spChg chg="add del">
          <ac:chgData name="Atifa Amini" userId="cc2251fc-5054-49d0-a310-c7af879023f5" providerId="ADAL" clId="{52DE14F1-68BA-4933-AA74-2B09F5BCA97E}" dt="2020-05-06T13:38:28.709" v="3" actId="478"/>
          <ac:spMkLst>
            <pc:docMk/>
            <pc:sldMk cId="2346979390" sldId="387"/>
            <ac:spMk id="158" creationId="{DCF9BA4E-8175-4FBA-964A-D1DE6A4924E8}"/>
          </ac:spMkLst>
        </pc:spChg>
        <pc:grpChg chg="add del">
          <ac:chgData name="Atifa Amini" userId="cc2251fc-5054-49d0-a310-c7af879023f5" providerId="ADAL" clId="{52DE14F1-68BA-4933-AA74-2B09F5BCA97E}" dt="2020-05-06T13:38:28.709" v="3" actId="478"/>
          <ac:grpSpMkLst>
            <pc:docMk/>
            <pc:sldMk cId="2346979390" sldId="387"/>
            <ac:grpSpMk id="63" creationId="{E54D103E-A5B3-4394-BEFE-ACACE293E1B4}"/>
          </ac:grpSpMkLst>
        </pc:grpChg>
        <pc:graphicFrameChg chg="add del">
          <ac:chgData name="Atifa Amini" userId="cc2251fc-5054-49d0-a310-c7af879023f5" providerId="ADAL" clId="{52DE14F1-68BA-4933-AA74-2B09F5BCA97E}" dt="2020-05-06T13:38:28.709" v="3" actId="478"/>
          <ac:graphicFrameMkLst>
            <pc:docMk/>
            <pc:sldMk cId="2346979390" sldId="387"/>
            <ac:graphicFrameMk id="8" creationId="{7DD023BB-C130-49B2-A55C-C5E9B97060F2}"/>
          </ac:graphicFrameMkLst>
        </pc:graphicFrameChg>
        <pc:graphicFrameChg chg="del">
          <ac:chgData name="Atifa Amini" userId="cc2251fc-5054-49d0-a310-c7af879023f5" providerId="ADAL" clId="{52DE14F1-68BA-4933-AA74-2B09F5BCA97E}" dt="2020-05-06T13:38:28.709" v="3" actId="478"/>
          <ac:graphicFrameMkLst>
            <pc:docMk/>
            <pc:sldMk cId="2346979390" sldId="387"/>
            <ac:graphicFrameMk id="41" creationId="{E29B27C4-C26B-4A0D-8450-77EF046FA962}"/>
          </ac:graphicFrameMkLst>
        </pc:graphicFrameChg>
        <pc:graphicFrameChg chg="add del">
          <ac:chgData name="Atifa Amini" userId="cc2251fc-5054-49d0-a310-c7af879023f5" providerId="ADAL" clId="{52DE14F1-68BA-4933-AA74-2B09F5BCA97E}" dt="2020-05-06T13:38:28.709" v="3" actId="478"/>
          <ac:graphicFrameMkLst>
            <pc:docMk/>
            <pc:sldMk cId="2346979390" sldId="387"/>
            <ac:graphicFrameMk id="66" creationId="{8F1C83C2-C7D2-4E99-ABEA-6C35B0B32462}"/>
          </ac:graphicFrameMkLst>
        </pc:graphicFrameChg>
        <pc:graphicFrameChg chg="add del">
          <ac:chgData name="Atifa Amini" userId="cc2251fc-5054-49d0-a310-c7af879023f5" providerId="ADAL" clId="{52DE14F1-68BA-4933-AA74-2B09F5BCA97E}" dt="2020-05-06T13:38:28.709" v="3" actId="478"/>
          <ac:graphicFrameMkLst>
            <pc:docMk/>
            <pc:sldMk cId="2346979390" sldId="387"/>
            <ac:graphicFrameMk id="84" creationId="{CFA0089C-4551-4827-B787-E64D0C4766D9}"/>
          </ac:graphicFrameMkLst>
        </pc:graphicFrameChg>
        <pc:graphicFrameChg chg="add del">
          <ac:chgData name="Atifa Amini" userId="cc2251fc-5054-49d0-a310-c7af879023f5" providerId="ADAL" clId="{52DE14F1-68BA-4933-AA74-2B09F5BCA97E}" dt="2020-05-06T13:38:28.709" v="3" actId="478"/>
          <ac:graphicFrameMkLst>
            <pc:docMk/>
            <pc:sldMk cId="2346979390" sldId="387"/>
            <ac:graphicFrameMk id="85" creationId="{45DF647C-A4AF-4AE6-9F21-8E22F62AADC9}"/>
          </ac:graphicFrameMkLst>
        </pc:graphicFrameChg>
        <pc:graphicFrameChg chg="add del">
          <ac:chgData name="Atifa Amini" userId="cc2251fc-5054-49d0-a310-c7af879023f5" providerId="ADAL" clId="{52DE14F1-68BA-4933-AA74-2B09F5BCA97E}" dt="2020-05-06T13:38:28.709" v="3" actId="478"/>
          <ac:graphicFrameMkLst>
            <pc:docMk/>
            <pc:sldMk cId="2346979390" sldId="387"/>
            <ac:graphicFrameMk id="89" creationId="{45E4573B-3382-4D9B-8309-973868BF557B}"/>
          </ac:graphicFrameMkLst>
        </pc:graphicFrameChg>
        <pc:graphicFrameChg chg="add del">
          <ac:chgData name="Atifa Amini" userId="cc2251fc-5054-49d0-a310-c7af879023f5" providerId="ADAL" clId="{52DE14F1-68BA-4933-AA74-2B09F5BCA97E}" dt="2020-05-06T13:38:28.709" v="3" actId="478"/>
          <ac:graphicFrameMkLst>
            <pc:docMk/>
            <pc:sldMk cId="2346979390" sldId="387"/>
            <ac:graphicFrameMk id="90" creationId="{A37E3BA3-22B6-4009-A154-A694E94F8D3A}"/>
          </ac:graphicFrameMkLst>
        </pc:graphicFrameChg>
        <pc:graphicFrameChg chg="add del">
          <ac:chgData name="Atifa Amini" userId="cc2251fc-5054-49d0-a310-c7af879023f5" providerId="ADAL" clId="{52DE14F1-68BA-4933-AA74-2B09F5BCA97E}" dt="2020-05-06T13:38:28.709" v="3" actId="478"/>
          <ac:graphicFrameMkLst>
            <pc:docMk/>
            <pc:sldMk cId="2346979390" sldId="387"/>
            <ac:graphicFrameMk id="91" creationId="{26F37222-5E15-42F1-A74E-5B862AE191E5}"/>
          </ac:graphicFrameMkLst>
        </pc:graphicFrameChg>
        <pc:graphicFrameChg chg="add del">
          <ac:chgData name="Atifa Amini" userId="cc2251fc-5054-49d0-a310-c7af879023f5" providerId="ADAL" clId="{52DE14F1-68BA-4933-AA74-2B09F5BCA97E}" dt="2020-05-06T13:38:28.709" v="3" actId="478"/>
          <ac:graphicFrameMkLst>
            <pc:docMk/>
            <pc:sldMk cId="2346979390" sldId="387"/>
            <ac:graphicFrameMk id="95" creationId="{22D99920-3358-4C6D-8807-E118E04E9770}"/>
          </ac:graphicFrameMkLst>
        </pc:graphicFrameChg>
        <pc:graphicFrameChg chg="add del">
          <ac:chgData name="Atifa Amini" userId="cc2251fc-5054-49d0-a310-c7af879023f5" providerId="ADAL" clId="{52DE14F1-68BA-4933-AA74-2B09F5BCA97E}" dt="2020-05-06T13:38:28.709" v="3" actId="478"/>
          <ac:graphicFrameMkLst>
            <pc:docMk/>
            <pc:sldMk cId="2346979390" sldId="387"/>
            <ac:graphicFrameMk id="100" creationId="{38F3557F-D3B8-492F-AE4C-46B9988825C9}"/>
          </ac:graphicFrameMkLst>
        </pc:graphicFrameChg>
        <pc:graphicFrameChg chg="add del">
          <ac:chgData name="Atifa Amini" userId="cc2251fc-5054-49d0-a310-c7af879023f5" providerId="ADAL" clId="{52DE14F1-68BA-4933-AA74-2B09F5BCA97E}" dt="2020-05-06T13:38:28.709" v="3" actId="478"/>
          <ac:graphicFrameMkLst>
            <pc:docMk/>
            <pc:sldMk cId="2346979390" sldId="387"/>
            <ac:graphicFrameMk id="102" creationId="{86236066-A4C5-4F4E-B0B8-FA3B6D4058B8}"/>
          </ac:graphicFrameMkLst>
        </pc:graphicFrameChg>
        <pc:graphicFrameChg chg="add del">
          <ac:chgData name="Atifa Amini" userId="cc2251fc-5054-49d0-a310-c7af879023f5" providerId="ADAL" clId="{52DE14F1-68BA-4933-AA74-2B09F5BCA97E}" dt="2020-05-06T13:38:28.709" v="3" actId="478"/>
          <ac:graphicFrameMkLst>
            <pc:docMk/>
            <pc:sldMk cId="2346979390" sldId="387"/>
            <ac:graphicFrameMk id="106" creationId="{47296126-9396-468A-8E21-A29D6133A177}"/>
          </ac:graphicFrameMkLst>
        </pc:graphicFrameChg>
        <pc:graphicFrameChg chg="add del">
          <ac:chgData name="Atifa Amini" userId="cc2251fc-5054-49d0-a310-c7af879023f5" providerId="ADAL" clId="{52DE14F1-68BA-4933-AA74-2B09F5BCA97E}" dt="2020-05-06T13:38:28.709" v="3" actId="478"/>
          <ac:graphicFrameMkLst>
            <pc:docMk/>
            <pc:sldMk cId="2346979390" sldId="387"/>
            <ac:graphicFrameMk id="112" creationId="{5AAA534A-8978-4899-993F-303A3B57493E}"/>
          </ac:graphicFrameMkLst>
        </pc:graphicFrameChg>
        <pc:graphicFrameChg chg="add del">
          <ac:chgData name="Atifa Amini" userId="cc2251fc-5054-49d0-a310-c7af879023f5" providerId="ADAL" clId="{52DE14F1-68BA-4933-AA74-2B09F5BCA97E}" dt="2020-05-06T13:38:28.709" v="3" actId="478"/>
          <ac:graphicFrameMkLst>
            <pc:docMk/>
            <pc:sldMk cId="2346979390" sldId="387"/>
            <ac:graphicFrameMk id="129" creationId="{D8320345-C2D0-4E36-A638-2D1102E53818}"/>
          </ac:graphicFrameMkLst>
        </pc:graphicFrameChg>
        <pc:graphicFrameChg chg="add del">
          <ac:chgData name="Atifa Amini" userId="cc2251fc-5054-49d0-a310-c7af879023f5" providerId="ADAL" clId="{52DE14F1-68BA-4933-AA74-2B09F5BCA97E}" dt="2020-05-06T13:38:28.709" v="3" actId="478"/>
          <ac:graphicFrameMkLst>
            <pc:docMk/>
            <pc:sldMk cId="2346979390" sldId="387"/>
            <ac:graphicFrameMk id="130" creationId="{C5F3B2CD-0CED-47EB-90B8-021A2354425F}"/>
          </ac:graphicFrameMkLst>
        </pc:graphicFrameChg>
        <pc:graphicFrameChg chg="add del">
          <ac:chgData name="Atifa Amini" userId="cc2251fc-5054-49d0-a310-c7af879023f5" providerId="ADAL" clId="{52DE14F1-68BA-4933-AA74-2B09F5BCA97E}" dt="2020-05-06T13:38:28.709" v="3" actId="478"/>
          <ac:graphicFrameMkLst>
            <pc:docMk/>
            <pc:sldMk cId="2346979390" sldId="387"/>
            <ac:graphicFrameMk id="141" creationId="{767740BC-7DA2-49C9-9F28-A379CC0D6A1E}"/>
          </ac:graphicFrameMkLst>
        </pc:graphicFrameChg>
        <pc:graphicFrameChg chg="add del">
          <ac:chgData name="Atifa Amini" userId="cc2251fc-5054-49d0-a310-c7af879023f5" providerId="ADAL" clId="{52DE14F1-68BA-4933-AA74-2B09F5BCA97E}" dt="2020-05-06T13:38:28.709" v="3" actId="478"/>
          <ac:graphicFrameMkLst>
            <pc:docMk/>
            <pc:sldMk cId="2346979390" sldId="387"/>
            <ac:graphicFrameMk id="142" creationId="{CAF689EE-CFEC-4E7C-B91C-67C942F30E4C}"/>
          </ac:graphicFrameMkLst>
        </pc:graphicFrameChg>
        <pc:graphicFrameChg chg="add del">
          <ac:chgData name="Atifa Amini" userId="cc2251fc-5054-49d0-a310-c7af879023f5" providerId="ADAL" clId="{52DE14F1-68BA-4933-AA74-2B09F5BCA97E}" dt="2020-05-06T13:38:28.709" v="3" actId="478"/>
          <ac:graphicFrameMkLst>
            <pc:docMk/>
            <pc:sldMk cId="2346979390" sldId="387"/>
            <ac:graphicFrameMk id="144" creationId="{67EA6913-FB26-429A-AE8B-E42D248424EF}"/>
          </ac:graphicFrameMkLst>
        </pc:graphicFrameChg>
        <pc:graphicFrameChg chg="add del">
          <ac:chgData name="Atifa Amini" userId="cc2251fc-5054-49d0-a310-c7af879023f5" providerId="ADAL" clId="{52DE14F1-68BA-4933-AA74-2B09F5BCA97E}" dt="2020-05-06T13:38:28.709" v="3" actId="478"/>
          <ac:graphicFrameMkLst>
            <pc:docMk/>
            <pc:sldMk cId="2346979390" sldId="387"/>
            <ac:graphicFrameMk id="159" creationId="{95DABF08-5AAA-43EB-A07F-4B100E5FF746}"/>
          </ac:graphicFrameMkLst>
        </pc:graphicFrameChg>
        <pc:picChg chg="add del">
          <ac:chgData name="Atifa Amini" userId="cc2251fc-5054-49d0-a310-c7af879023f5" providerId="ADAL" clId="{52DE14F1-68BA-4933-AA74-2B09F5BCA97E}" dt="2020-05-06T13:38:28.709" v="3" actId="478"/>
          <ac:picMkLst>
            <pc:docMk/>
            <pc:sldMk cId="2346979390" sldId="387"/>
            <ac:picMk id="25" creationId="{B3989AE6-C9BC-42EF-BC97-7D55556898B2}"/>
          </ac:picMkLst>
        </pc:picChg>
        <pc:picChg chg="add del">
          <ac:chgData name="Atifa Amini" userId="cc2251fc-5054-49d0-a310-c7af879023f5" providerId="ADAL" clId="{52DE14F1-68BA-4933-AA74-2B09F5BCA97E}" dt="2020-05-06T13:38:28.709" v="3" actId="478"/>
          <ac:picMkLst>
            <pc:docMk/>
            <pc:sldMk cId="2346979390" sldId="387"/>
            <ac:picMk id="27" creationId="{B149C1CB-4D4F-47BB-B4A3-E238CE35A062}"/>
          </ac:picMkLst>
        </pc:picChg>
        <pc:picChg chg="add del">
          <ac:chgData name="Atifa Amini" userId="cc2251fc-5054-49d0-a310-c7af879023f5" providerId="ADAL" clId="{52DE14F1-68BA-4933-AA74-2B09F5BCA97E}" dt="2020-05-06T13:38:28.709" v="3" actId="478"/>
          <ac:picMkLst>
            <pc:docMk/>
            <pc:sldMk cId="2346979390" sldId="387"/>
            <ac:picMk id="68" creationId="{7BF3D91A-0D37-4FB1-AA4B-4552DDE12FD6}"/>
          </ac:picMkLst>
        </pc:picChg>
        <pc:picChg chg="add del">
          <ac:chgData name="Atifa Amini" userId="cc2251fc-5054-49d0-a310-c7af879023f5" providerId="ADAL" clId="{52DE14F1-68BA-4933-AA74-2B09F5BCA97E}" dt="2020-05-06T13:38:28.709" v="3" actId="478"/>
          <ac:picMkLst>
            <pc:docMk/>
            <pc:sldMk cId="2346979390" sldId="387"/>
            <ac:picMk id="96" creationId="{EFA8FEC3-3545-4EA4-98DC-008D609D1FB8}"/>
          </ac:picMkLst>
        </pc:picChg>
        <pc:picChg chg="add del">
          <ac:chgData name="Atifa Amini" userId="cc2251fc-5054-49d0-a310-c7af879023f5" providerId="ADAL" clId="{52DE14F1-68BA-4933-AA74-2B09F5BCA97E}" dt="2020-05-06T13:38:28.709" v="3" actId="478"/>
          <ac:picMkLst>
            <pc:docMk/>
            <pc:sldMk cId="2346979390" sldId="387"/>
            <ac:picMk id="101" creationId="{A6604A3F-476F-46EF-A677-DA1FAABDEB99}"/>
          </ac:picMkLst>
        </pc:picChg>
        <pc:picChg chg="add del">
          <ac:chgData name="Atifa Amini" userId="cc2251fc-5054-49d0-a310-c7af879023f5" providerId="ADAL" clId="{52DE14F1-68BA-4933-AA74-2B09F5BCA97E}" dt="2020-05-06T13:38:28.709" v="3" actId="478"/>
          <ac:picMkLst>
            <pc:docMk/>
            <pc:sldMk cId="2346979390" sldId="387"/>
            <ac:picMk id="105" creationId="{ADDD128C-16D0-4795-9C1D-EA4D539BCCCF}"/>
          </ac:picMkLst>
        </pc:picChg>
      </pc:sldChg>
      <pc:sldChg chg="add del">
        <pc:chgData name="Atifa Amini" userId="cc2251fc-5054-49d0-a310-c7af879023f5" providerId="ADAL" clId="{52DE14F1-68BA-4933-AA74-2B09F5BCA97E}" dt="2020-05-06T13:50:57.913" v="123" actId="47"/>
        <pc:sldMkLst>
          <pc:docMk/>
          <pc:sldMk cId="1461150277" sldId="3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397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D17E1A-71E4-4570-83D7-4AD46B2C96B7}"/>
              </a:ext>
            </a:extLst>
          </p:cNvPr>
          <p:cNvSpPr txBox="1"/>
          <p:nvPr/>
        </p:nvSpPr>
        <p:spPr>
          <a:xfrm>
            <a:off x="179615" y="2590797"/>
            <a:ext cx="6480000" cy="75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106E8C4-4558-4553-8202-ED8CA56C0264}"/>
              </a:ext>
            </a:extLst>
          </p:cNvPr>
          <p:cNvSpPr txBox="1"/>
          <p:nvPr/>
        </p:nvSpPr>
        <p:spPr>
          <a:xfrm>
            <a:off x="179615" y="5839939"/>
            <a:ext cx="6480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F5E7874-E393-438E-B188-4AD6DB9A247C}"/>
              </a:ext>
            </a:extLst>
          </p:cNvPr>
          <p:cNvSpPr txBox="1"/>
          <p:nvPr/>
        </p:nvSpPr>
        <p:spPr>
          <a:xfrm>
            <a:off x="1760765" y="7528013"/>
            <a:ext cx="216000" cy="216000"/>
          </a:xfrm>
          <a:prstGeom prst="round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51222F-F1CD-49FE-AB75-DFE8AD5F8683}"/>
              </a:ext>
            </a:extLst>
          </p:cNvPr>
          <p:cNvSpPr txBox="1"/>
          <p:nvPr/>
        </p:nvSpPr>
        <p:spPr>
          <a:xfrm>
            <a:off x="3912054" y="7528013"/>
            <a:ext cx="216000" cy="216000"/>
          </a:xfrm>
          <a:prstGeom prst="round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D441B8E-4C4F-461C-842E-EA798008F368}"/>
              </a:ext>
            </a:extLst>
          </p:cNvPr>
          <p:cNvSpPr txBox="1"/>
          <p:nvPr/>
        </p:nvSpPr>
        <p:spPr>
          <a:xfrm>
            <a:off x="5502712" y="8107677"/>
            <a:ext cx="216000" cy="216000"/>
          </a:xfrm>
          <a:prstGeom prst="round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D387121-D956-4374-8233-193EBECE7676}"/>
              </a:ext>
            </a:extLst>
          </p:cNvPr>
          <p:cNvSpPr txBox="1"/>
          <p:nvPr/>
        </p:nvSpPr>
        <p:spPr>
          <a:xfrm>
            <a:off x="2281901" y="8107677"/>
            <a:ext cx="216000" cy="216000"/>
          </a:xfrm>
          <a:prstGeom prst="round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9793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www.w3.org/XML/1998/namespace"/>
    <ds:schemaRef ds:uri="http://schemas.microsoft.com/office/2006/metadata/properties"/>
    <ds:schemaRef ds:uri="http://schemas.microsoft.com/sharepoint/v3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0f0ae0ff-29c4-4766-b250-c1a9bee8d430"/>
    <ds:schemaRef ds:uri="86144f90-c7b6-48d0-aae5-f5e9e48cc3df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9E4A59-4027-4EBD-9A63-D64D7FD7BDE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856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Tenths Worksheet</dc:title>
  <dc:creator>Sian Stebbings</dc:creator>
  <cp:lastModifiedBy>Atifa Amini</cp:lastModifiedBy>
  <cp:revision>31</cp:revision>
  <dcterms:created xsi:type="dcterms:W3CDTF">2018-10-23T11:51:23Z</dcterms:created>
  <dcterms:modified xsi:type="dcterms:W3CDTF">2020-05-06T13:51:00Z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