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F9933"/>
    <a:srgbClr val="CF47FF"/>
    <a:srgbClr val="9900CC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668F71-4B66-4469-927A-DD5500C9AB67}" v="17" dt="2020-06-01T10:39:54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595"/>
  </p:normalViewPr>
  <p:slideViewPr>
    <p:cSldViewPr snapToGrid="0">
      <p:cViewPr>
        <p:scale>
          <a:sx n="244" d="100"/>
          <a:sy n="244" d="100"/>
        </p:scale>
        <p:origin x="-2344" y="-9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5F668F71-4B66-4469-927A-DD5500C9AB67}"/>
    <pc:docChg chg="undo custSel addSld delSld modSld">
      <pc:chgData name="Atifa Amini" userId="cc2251fc-5054-49d0-a310-c7af879023f5" providerId="ADAL" clId="{5F668F71-4B66-4469-927A-DD5500C9AB67}" dt="2020-06-01T10:40:36.179" v="75" actId="1035"/>
      <pc:docMkLst>
        <pc:docMk/>
      </pc:docMkLst>
      <pc:sldChg chg="addSp delSp modSp mod setBg">
        <pc:chgData name="Atifa Amini" userId="cc2251fc-5054-49d0-a310-c7af879023f5" providerId="ADAL" clId="{5F668F71-4B66-4469-927A-DD5500C9AB67}" dt="2020-06-01T10:40:36.179" v="75" actId="1035"/>
        <pc:sldMkLst>
          <pc:docMk/>
          <pc:sldMk cId="4109944685" sldId="385"/>
        </pc:sldMkLst>
        <pc:spChg chg="add mod">
          <ac:chgData name="Atifa Amini" userId="cc2251fc-5054-49d0-a310-c7af879023f5" providerId="ADAL" clId="{5F668F71-4B66-4469-927A-DD5500C9AB67}" dt="2020-06-01T10:39:28.709" v="41" actId="1035"/>
          <ac:spMkLst>
            <pc:docMk/>
            <pc:sldMk cId="4109944685" sldId="385"/>
            <ac:spMk id="2" creationId="{5A62DDEE-D07D-490A-8538-24341A779027}"/>
          </ac:spMkLst>
        </pc:spChg>
        <pc:spChg chg="del">
          <ac:chgData name="Atifa Amini" userId="cc2251fc-5054-49d0-a310-c7af879023f5" providerId="ADAL" clId="{5F668F71-4B66-4469-927A-DD5500C9AB67}" dt="2020-06-01T10:37:38.375" v="1" actId="478"/>
          <ac:spMkLst>
            <pc:docMk/>
            <pc:sldMk cId="4109944685" sldId="385"/>
            <ac:spMk id="7" creationId="{18D5185E-14AA-4A47-B3F6-4D2F373A79FD}"/>
          </ac:spMkLst>
        </pc:spChg>
        <pc:spChg chg="del">
          <ac:chgData name="Atifa Amini" userId="cc2251fc-5054-49d0-a310-c7af879023f5" providerId="ADAL" clId="{5F668F71-4B66-4469-927A-DD5500C9AB67}" dt="2020-06-01T10:37:38.375" v="1" actId="478"/>
          <ac:spMkLst>
            <pc:docMk/>
            <pc:sldMk cId="4109944685" sldId="385"/>
            <ac:spMk id="8" creationId="{9CE56C30-E89C-425A-AE63-9989A6993CC8}"/>
          </ac:spMkLst>
        </pc:spChg>
        <pc:spChg chg="add mod">
          <ac:chgData name="Atifa Amini" userId="cc2251fc-5054-49d0-a310-c7af879023f5" providerId="ADAL" clId="{5F668F71-4B66-4469-927A-DD5500C9AB67}" dt="2020-06-01T10:39:11.199" v="30" actId="1036"/>
          <ac:spMkLst>
            <pc:docMk/>
            <pc:sldMk cId="4109944685" sldId="385"/>
            <ac:spMk id="28" creationId="{D94AC3CC-7557-42FD-8075-4D6524731815}"/>
          </ac:spMkLst>
        </pc:spChg>
        <pc:spChg chg="add mod">
          <ac:chgData name="Atifa Amini" userId="cc2251fc-5054-49d0-a310-c7af879023f5" providerId="ADAL" clId="{5F668F71-4B66-4469-927A-DD5500C9AB67}" dt="2020-06-01T10:39:15.924" v="35" actId="571"/>
          <ac:spMkLst>
            <pc:docMk/>
            <pc:sldMk cId="4109944685" sldId="385"/>
            <ac:spMk id="32" creationId="{32A3FB1F-5AD7-4F55-956D-B48A1A00F4B3}"/>
          </ac:spMkLst>
        </pc:spChg>
        <pc:spChg chg="add mod">
          <ac:chgData name="Atifa Amini" userId="cc2251fc-5054-49d0-a310-c7af879023f5" providerId="ADAL" clId="{5F668F71-4B66-4469-927A-DD5500C9AB67}" dt="2020-06-01T10:39:28.709" v="41" actId="1035"/>
          <ac:spMkLst>
            <pc:docMk/>
            <pc:sldMk cId="4109944685" sldId="385"/>
            <ac:spMk id="33" creationId="{391B6BAC-17C0-4EE3-B879-E00F071EDCC6}"/>
          </ac:spMkLst>
        </pc:spChg>
        <pc:spChg chg="add mod">
          <ac:chgData name="Atifa Amini" userId="cc2251fc-5054-49d0-a310-c7af879023f5" providerId="ADAL" clId="{5F668F71-4B66-4469-927A-DD5500C9AB67}" dt="2020-06-01T10:39:20.664" v="39" actId="1037"/>
          <ac:spMkLst>
            <pc:docMk/>
            <pc:sldMk cId="4109944685" sldId="385"/>
            <ac:spMk id="34" creationId="{D09839F8-B555-47E8-8BCE-066146E59D8D}"/>
          </ac:spMkLst>
        </pc:spChg>
        <pc:spChg chg="add mod">
          <ac:chgData name="Atifa Amini" userId="cc2251fc-5054-49d0-a310-c7af879023f5" providerId="ADAL" clId="{5F668F71-4B66-4469-927A-DD5500C9AB67}" dt="2020-06-01T10:39:28.709" v="41" actId="1035"/>
          <ac:spMkLst>
            <pc:docMk/>
            <pc:sldMk cId="4109944685" sldId="385"/>
            <ac:spMk id="40" creationId="{9DA79377-7482-49AF-847E-C03B2831690C}"/>
          </ac:spMkLst>
        </pc:spChg>
        <pc:spChg chg="add mod">
          <ac:chgData name="Atifa Amini" userId="cc2251fc-5054-49d0-a310-c7af879023f5" providerId="ADAL" clId="{5F668F71-4B66-4469-927A-DD5500C9AB67}" dt="2020-06-01T10:39:22.883" v="40" actId="571"/>
          <ac:spMkLst>
            <pc:docMk/>
            <pc:sldMk cId="4109944685" sldId="385"/>
            <ac:spMk id="42" creationId="{BF07AED9-28E7-406C-A257-AABF6DA53081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3" creationId="{BD7EFCD4-8015-4F99-AECD-47DFD81145D0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4" creationId="{948BB3BA-507A-49FE-8F03-ADB3F410A229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5" creationId="{B3F24D18-8FAB-4451-9408-EFE75A0C1630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6" creationId="{A78C2ABB-AE63-4AC8-AE6D-8A1682007ED6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7" creationId="{9E53A3A5-73AE-451F-A301-C3A2CF9644E1}"/>
          </ac:spMkLst>
        </pc:spChg>
        <pc:spChg chg="add mod">
          <ac:chgData name="Atifa Amini" userId="cc2251fc-5054-49d0-a310-c7af879023f5" providerId="ADAL" clId="{5F668F71-4B66-4469-927A-DD5500C9AB67}" dt="2020-06-01T10:39:35.582" v="52" actId="1035"/>
          <ac:spMkLst>
            <pc:docMk/>
            <pc:sldMk cId="4109944685" sldId="385"/>
            <ac:spMk id="48" creationId="{B584B512-A1D5-4955-8F81-85A2D517F225}"/>
          </ac:spMkLst>
        </pc:spChg>
        <pc:spChg chg="add mod">
          <ac:chgData name="Atifa Amini" userId="cc2251fc-5054-49d0-a310-c7af879023f5" providerId="ADAL" clId="{5F668F71-4B66-4469-927A-DD5500C9AB67}" dt="2020-06-01T10:40:36.179" v="75" actId="1035"/>
          <ac:spMkLst>
            <pc:docMk/>
            <pc:sldMk cId="4109944685" sldId="385"/>
            <ac:spMk id="49" creationId="{41510317-1E40-4B1B-8191-EA9DE5F38F03}"/>
          </ac:spMkLst>
        </pc:spChg>
        <pc:spChg chg="add mod">
          <ac:chgData name="Atifa Amini" userId="cc2251fc-5054-49d0-a310-c7af879023f5" providerId="ADAL" clId="{5F668F71-4B66-4469-927A-DD5500C9AB67}" dt="2020-06-01T10:40:36.179" v="75" actId="1035"/>
          <ac:spMkLst>
            <pc:docMk/>
            <pc:sldMk cId="4109944685" sldId="385"/>
            <ac:spMk id="50" creationId="{897F9BFA-FB7A-4D84-A0A2-794AEC840A73}"/>
          </ac:spMkLst>
        </pc:spChg>
        <pc:spChg chg="add mod">
          <ac:chgData name="Atifa Amini" userId="cc2251fc-5054-49d0-a310-c7af879023f5" providerId="ADAL" clId="{5F668F71-4B66-4469-927A-DD5500C9AB67}" dt="2020-06-01T10:39:59.072" v="73" actId="1035"/>
          <ac:spMkLst>
            <pc:docMk/>
            <pc:sldMk cId="4109944685" sldId="385"/>
            <ac:spMk id="51" creationId="{C0D6CE48-40CB-4C3C-A910-BA6DB0C7FAE1}"/>
          </ac:spMkLst>
        </pc:spChg>
        <pc:spChg chg="add mod">
          <ac:chgData name="Atifa Amini" userId="cc2251fc-5054-49d0-a310-c7af879023f5" providerId="ADAL" clId="{5F668F71-4B66-4469-927A-DD5500C9AB67}" dt="2020-06-01T10:39:59.072" v="73" actId="1035"/>
          <ac:spMkLst>
            <pc:docMk/>
            <pc:sldMk cId="4109944685" sldId="385"/>
            <ac:spMk id="52" creationId="{3B1AEDAA-8628-4D0A-8042-5F0A73D1C361}"/>
          </ac:spMkLst>
        </pc:spChg>
        <pc:spChg chg="del">
          <ac:chgData name="Atifa Amini" userId="cc2251fc-5054-49d0-a310-c7af879023f5" providerId="ADAL" clId="{5F668F71-4B66-4469-927A-DD5500C9AB67}" dt="2020-06-01T10:37:38.375" v="1" actId="478"/>
          <ac:spMkLst>
            <pc:docMk/>
            <pc:sldMk cId="4109944685" sldId="385"/>
            <ac:spMk id="61" creationId="{45C7FCC6-B3A6-4627-B202-0D23503BD121}"/>
          </ac:spMkLst>
        </pc:spChg>
        <pc:spChg chg="del">
          <ac:chgData name="Atifa Amini" userId="cc2251fc-5054-49d0-a310-c7af879023f5" providerId="ADAL" clId="{5F668F71-4B66-4469-927A-DD5500C9AB67}" dt="2020-06-01T10:37:38.375" v="1" actId="478"/>
          <ac:spMkLst>
            <pc:docMk/>
            <pc:sldMk cId="4109944685" sldId="385"/>
            <ac:spMk id="62" creationId="{7E7C1888-F307-40E8-9998-A1E5D28C3144}"/>
          </ac:spMkLst>
        </pc:spChg>
        <pc:spChg chg="del">
          <ac:chgData name="Atifa Amini" userId="cc2251fc-5054-49d0-a310-c7af879023f5" providerId="ADAL" clId="{5F668F71-4B66-4469-927A-DD5500C9AB67}" dt="2020-06-01T10:37:38.375" v="1" actId="478"/>
          <ac:spMkLst>
            <pc:docMk/>
            <pc:sldMk cId="4109944685" sldId="385"/>
            <ac:spMk id="66" creationId="{D7DAF700-93C6-4534-82E9-5AF5196527CD}"/>
          </ac:spMkLst>
        </pc:spChg>
        <pc:grpChg chg="del">
          <ac:chgData name="Atifa Amini" userId="cc2251fc-5054-49d0-a310-c7af879023f5" providerId="ADAL" clId="{5F668F71-4B66-4469-927A-DD5500C9AB67}" dt="2020-06-01T10:37:38.375" v="1" actId="478"/>
          <ac:grpSpMkLst>
            <pc:docMk/>
            <pc:sldMk cId="4109944685" sldId="385"/>
            <ac:grpSpMk id="35" creationId="{69814CBF-FC54-469C-A6B5-D5FABE20C488}"/>
          </ac:grpSpMkLst>
        </pc:grp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3" creationId="{6C3635FE-741A-498E-BA5D-836587651685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6" creationId="{00737302-07D8-4D20-9A30-A33353F38EDC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26" creationId="{9859FAE0-9C48-4245-9FDE-6F956E1DF577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29" creationId="{16E747EB-70D7-4EB8-A5F2-F918B3E315DD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30" creationId="{D104C88D-BB43-4571-A87E-27BAF55AE3AB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31" creationId="{C90BDCF1-BE96-416C-A877-F4C6E1B4D27E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56" creationId="{FDCF0898-8A27-4A9E-AFF9-ACD49076D083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57" creationId="{AA19FC87-C97F-4A0A-95D3-7FCA48811AB5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60" creationId="{20D28AFE-B37E-452D-B604-70CD47A77956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63" creationId="{2B71EBA9-8A64-4254-BCDE-FF652BDB7F00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64" creationId="{1DE3A993-EBD8-4251-8CF0-1CB7FA15E926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68" creationId="{537523C9-0F96-443E-BBDD-42EDDAEFCD75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70" creationId="{36A79628-31D8-42D8-9ACB-7D49E0E510BB}"/>
          </ac:graphicFrameMkLst>
        </pc:graphicFrameChg>
        <pc:graphicFrameChg chg="del">
          <ac:chgData name="Atifa Amini" userId="cc2251fc-5054-49d0-a310-c7af879023f5" providerId="ADAL" clId="{5F668F71-4B66-4469-927A-DD5500C9AB67}" dt="2020-06-01T10:37:38.375" v="1" actId="478"/>
          <ac:graphicFrameMkLst>
            <pc:docMk/>
            <pc:sldMk cId="4109944685" sldId="385"/>
            <ac:graphicFrameMk id="72" creationId="{C63B9F23-8CCB-44A1-9714-5AABFF7D2B96}"/>
          </ac:graphicFrameMkLst>
        </pc:graphicFrameChg>
      </pc:sldChg>
      <pc:sldChg chg="add del">
        <pc:chgData name="Atifa Amini" userId="cc2251fc-5054-49d0-a310-c7af879023f5" providerId="ADAL" clId="{5F668F71-4B66-4469-927A-DD5500C9AB67}" dt="2020-06-01T10:40:09.173" v="74" actId="47"/>
        <pc:sldMkLst>
          <pc:docMk/>
          <pc:sldMk cId="1002516227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62DDEE-D07D-490A-8538-24341A779027}"/>
              </a:ext>
            </a:extLst>
          </p:cNvPr>
          <p:cNvSpPr txBox="1"/>
          <p:nvPr/>
        </p:nvSpPr>
        <p:spPr>
          <a:xfrm>
            <a:off x="4465119" y="383954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4AC3CC-7557-42FD-8075-4D6524731815}"/>
              </a:ext>
            </a:extLst>
          </p:cNvPr>
          <p:cNvSpPr txBox="1"/>
          <p:nvPr/>
        </p:nvSpPr>
        <p:spPr>
          <a:xfrm>
            <a:off x="4465119" y="432261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1B6BAC-17C0-4EE3-B879-E00F071EDCC6}"/>
              </a:ext>
            </a:extLst>
          </p:cNvPr>
          <p:cNvSpPr txBox="1"/>
          <p:nvPr/>
        </p:nvSpPr>
        <p:spPr>
          <a:xfrm>
            <a:off x="5258391" y="383954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9839F8-B555-47E8-8BCE-066146E59D8D}"/>
              </a:ext>
            </a:extLst>
          </p:cNvPr>
          <p:cNvSpPr txBox="1"/>
          <p:nvPr/>
        </p:nvSpPr>
        <p:spPr>
          <a:xfrm>
            <a:off x="5258391" y="432261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79377-7482-49AF-847E-C03B2831690C}"/>
              </a:ext>
            </a:extLst>
          </p:cNvPr>
          <p:cNvSpPr txBox="1"/>
          <p:nvPr/>
        </p:nvSpPr>
        <p:spPr>
          <a:xfrm>
            <a:off x="6051663" y="383954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07AED9-28E7-406C-A257-AABF6DA53081}"/>
              </a:ext>
            </a:extLst>
          </p:cNvPr>
          <p:cNvSpPr txBox="1"/>
          <p:nvPr/>
        </p:nvSpPr>
        <p:spPr>
          <a:xfrm>
            <a:off x="6051663" y="432261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7EFCD4-8015-4F99-AECD-47DFD81145D0}"/>
              </a:ext>
            </a:extLst>
          </p:cNvPr>
          <p:cNvSpPr txBox="1"/>
          <p:nvPr/>
        </p:nvSpPr>
        <p:spPr>
          <a:xfrm>
            <a:off x="4465119" y="512090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8BB3BA-507A-49FE-8F03-ADB3F410A229}"/>
              </a:ext>
            </a:extLst>
          </p:cNvPr>
          <p:cNvSpPr txBox="1"/>
          <p:nvPr/>
        </p:nvSpPr>
        <p:spPr>
          <a:xfrm>
            <a:off x="4465119" y="56039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3F24D18-8FAB-4451-9408-EFE75A0C1630}"/>
              </a:ext>
            </a:extLst>
          </p:cNvPr>
          <p:cNvSpPr txBox="1"/>
          <p:nvPr/>
        </p:nvSpPr>
        <p:spPr>
          <a:xfrm>
            <a:off x="5258391" y="512090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8C2ABB-AE63-4AC8-AE6D-8A1682007ED6}"/>
              </a:ext>
            </a:extLst>
          </p:cNvPr>
          <p:cNvSpPr txBox="1"/>
          <p:nvPr/>
        </p:nvSpPr>
        <p:spPr>
          <a:xfrm>
            <a:off x="5258391" y="56039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53A3A5-73AE-451F-A301-C3A2CF9644E1}"/>
              </a:ext>
            </a:extLst>
          </p:cNvPr>
          <p:cNvSpPr txBox="1"/>
          <p:nvPr/>
        </p:nvSpPr>
        <p:spPr>
          <a:xfrm>
            <a:off x="6051663" y="512090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584B512-A1D5-4955-8F81-85A2D517F225}"/>
              </a:ext>
            </a:extLst>
          </p:cNvPr>
          <p:cNvSpPr txBox="1"/>
          <p:nvPr/>
        </p:nvSpPr>
        <p:spPr>
          <a:xfrm>
            <a:off x="6051663" y="560397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510317-1E40-4B1B-8191-EA9DE5F38F03}"/>
              </a:ext>
            </a:extLst>
          </p:cNvPr>
          <p:cNvSpPr txBox="1"/>
          <p:nvPr/>
        </p:nvSpPr>
        <p:spPr>
          <a:xfrm>
            <a:off x="2457279" y="719367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7F9BFA-FB7A-4D84-A0A2-794AEC840A73}"/>
              </a:ext>
            </a:extLst>
          </p:cNvPr>
          <p:cNvSpPr txBox="1"/>
          <p:nvPr/>
        </p:nvSpPr>
        <p:spPr>
          <a:xfrm>
            <a:off x="3249000" y="719367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D6CE48-40CB-4C3C-A910-BA6DB0C7FAE1}"/>
              </a:ext>
            </a:extLst>
          </p:cNvPr>
          <p:cNvSpPr txBox="1"/>
          <p:nvPr/>
        </p:nvSpPr>
        <p:spPr>
          <a:xfrm>
            <a:off x="2457279" y="82185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1AEDAA-8628-4D0A-8042-5F0A73D1C361}"/>
              </a:ext>
            </a:extLst>
          </p:cNvPr>
          <p:cNvSpPr txBox="1"/>
          <p:nvPr/>
        </p:nvSpPr>
        <p:spPr>
          <a:xfrm>
            <a:off x="3249000" y="82185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DE6E1E-1D5D-47DD-A6C7-A487A1F85BD5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purl.org/dc/dcmitype/"/>
    <ds:schemaRef ds:uri="http://schemas.microsoft.com/sharepoint/v3"/>
    <ds:schemaRef ds:uri="http://schemas.openxmlformats.org/package/2006/metadata/core-properties"/>
    <ds:schemaRef ds:uri="86144f90-c7b6-48d0-aae5-f5e9e48cc3df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0f0ae0ff-29c4-4766-b250-c1a9bee8d430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Subtract Fractions Worksheet</dc:title>
  <dc:creator>Sian Stebbings</dc:creator>
  <cp:lastModifiedBy>Atifa Amini</cp:lastModifiedBy>
  <cp:revision>17</cp:revision>
  <dcterms:created xsi:type="dcterms:W3CDTF">2018-10-23T11:51:23Z</dcterms:created>
  <dcterms:modified xsi:type="dcterms:W3CDTF">2020-06-01T10:40:40Z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