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FAADC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9A71F3-9008-4212-A70E-A6D13B1BAED8}" v="8" dt="2020-04-15T07:27:41.1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4"/>
    <p:restoredTop sz="94249" autoAdjust="0"/>
  </p:normalViewPr>
  <p:slideViewPr>
    <p:cSldViewPr snapToGrid="0">
      <p:cViewPr>
        <p:scale>
          <a:sx n="118" d="100"/>
          <a:sy n="118" d="100"/>
        </p:scale>
        <p:origin x="882" y="-4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0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21372D-48A3-468D-8B79-015CC4771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9B99B5-27D1-49ED-B2DD-B7DE95CE75A4}"/>
              </a:ext>
            </a:extLst>
          </p:cNvPr>
          <p:cNvSpPr txBox="1"/>
          <p:nvPr/>
        </p:nvSpPr>
        <p:spPr>
          <a:xfrm>
            <a:off x="4798577" y="2646096"/>
            <a:ext cx="1586038" cy="61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FE22A0E-31E0-44A8-8382-1AAAE1CB1383}"/>
              </a:ext>
            </a:extLst>
          </p:cNvPr>
          <p:cNvSpPr txBox="1"/>
          <p:nvPr/>
        </p:nvSpPr>
        <p:spPr>
          <a:xfrm>
            <a:off x="226577" y="5735904"/>
            <a:ext cx="6368432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5F207B02-92A6-4255-BD16-6A3673D15D53}"/>
              </a:ext>
            </a:extLst>
          </p:cNvPr>
          <p:cNvSpPr txBox="1"/>
          <p:nvPr/>
        </p:nvSpPr>
        <p:spPr>
          <a:xfrm>
            <a:off x="226577" y="8511780"/>
            <a:ext cx="3948913" cy="68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09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A65A58-289F-4BDB-9FB7-8D9F49F00DEB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86144f90-c7b6-48d0-aae5-f5e9e48cc3df"/>
    <ds:schemaRef ds:uri="0f0ae0ff-29c4-4766-b250-c1a9bee8d430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Subtract 3-Digits from 3-Digits Worksheet</dc:title>
  <dc:creator>Sian Stebbings</dc:creator>
  <cp:lastModifiedBy>Davina Szilvasy</cp:lastModifiedBy>
  <cp:revision>9</cp:revision>
  <dcterms:created xsi:type="dcterms:W3CDTF">2018-10-23T11:51:23Z</dcterms:created>
  <dcterms:modified xsi:type="dcterms:W3CDTF">2020-04-16T10:26:05Z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