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385" r:id="rId5"/>
    <p:sldId id="39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E6E6E6"/>
    <a:srgbClr val="1D619C"/>
    <a:srgbClr val="7FD8E6"/>
    <a:srgbClr val="706F6F"/>
    <a:srgbClr val="00B2CE"/>
    <a:srgbClr val="FF9300"/>
    <a:srgbClr val="595959"/>
    <a:srgbClr val="FF0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94" autoAdjust="0"/>
    <p:restoredTop sz="94660"/>
  </p:normalViewPr>
  <p:slideViewPr>
    <p:cSldViewPr snapToGrid="0">
      <p:cViewPr>
        <p:scale>
          <a:sx n="50" d="100"/>
          <a:sy n="50" d="100"/>
        </p:scale>
        <p:origin x="2669" y="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134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65EA61-8197-4DC2-AB9B-7C8229E91B58}"/>
              </a:ext>
            </a:extLst>
          </p:cNvPr>
          <p:cNvSpPr txBox="1"/>
          <p:nvPr/>
        </p:nvSpPr>
        <p:spPr>
          <a:xfrm>
            <a:off x="4269003" y="2380311"/>
            <a:ext cx="2358000" cy="2772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123C9A22-9060-4DA2-8E25-FD600F6E48C6}"/>
              </a:ext>
            </a:extLst>
          </p:cNvPr>
          <p:cNvSpPr txBox="1"/>
          <p:nvPr/>
        </p:nvSpPr>
        <p:spPr>
          <a:xfrm>
            <a:off x="4269003" y="3214453"/>
            <a:ext cx="2358000" cy="2772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58" name="Oval 257">
            <a:extLst>
              <a:ext uri="{FF2B5EF4-FFF2-40B4-BE49-F238E27FC236}">
                <a16:creationId xmlns:a16="http://schemas.microsoft.com/office/drawing/2014/main" id="{D213080E-630F-40C7-A79F-EBA4B2264499}"/>
              </a:ext>
            </a:extLst>
          </p:cNvPr>
          <p:cNvSpPr/>
          <p:nvPr/>
        </p:nvSpPr>
        <p:spPr>
          <a:xfrm>
            <a:off x="4782543" y="3566997"/>
            <a:ext cx="201600" cy="201600"/>
          </a:xfrm>
          <a:prstGeom prst="ellipse">
            <a:avLst/>
          </a:prstGeom>
          <a:solidFill>
            <a:srgbClr val="1D619C"/>
          </a:solidFill>
          <a:ln>
            <a:solidFill>
              <a:srgbClr val="1D6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F0C1D3-054D-4B02-A747-EC40633CAACC}"/>
              </a:ext>
            </a:extLst>
          </p:cNvPr>
          <p:cNvSpPr txBox="1"/>
          <p:nvPr/>
        </p:nvSpPr>
        <p:spPr>
          <a:xfrm>
            <a:off x="6214278" y="6118150"/>
            <a:ext cx="403200" cy="4032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A7B2CF3C-FBC2-4872-AA46-AF4D871B07C4}"/>
              </a:ext>
            </a:extLst>
          </p:cNvPr>
          <p:cNvSpPr txBox="1"/>
          <p:nvPr/>
        </p:nvSpPr>
        <p:spPr>
          <a:xfrm>
            <a:off x="6214278" y="6613450"/>
            <a:ext cx="403200" cy="35885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E556D1A9-179C-46AE-AD8B-C5797159BFC6}"/>
              </a:ext>
            </a:extLst>
          </p:cNvPr>
          <p:cNvSpPr txBox="1"/>
          <p:nvPr/>
        </p:nvSpPr>
        <p:spPr>
          <a:xfrm>
            <a:off x="6214278" y="7068745"/>
            <a:ext cx="403200" cy="35885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C8A34750-C491-417B-A807-91FBADC03195}"/>
              </a:ext>
            </a:extLst>
          </p:cNvPr>
          <p:cNvSpPr txBox="1"/>
          <p:nvPr/>
        </p:nvSpPr>
        <p:spPr>
          <a:xfrm>
            <a:off x="6214278" y="7523784"/>
            <a:ext cx="403200" cy="4032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4CC0A9-4E2D-4932-B5D3-165AD965A0C9}"/>
              </a:ext>
            </a:extLst>
          </p:cNvPr>
          <p:cNvSpPr txBox="1"/>
          <p:nvPr/>
        </p:nvSpPr>
        <p:spPr>
          <a:xfrm>
            <a:off x="3429000" y="468254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9DCACB19-C5BC-48B6-8D0A-DD10D885E50C}"/>
              </a:ext>
            </a:extLst>
          </p:cNvPr>
          <p:cNvSpPr txBox="1"/>
          <p:nvPr/>
        </p:nvSpPr>
        <p:spPr>
          <a:xfrm>
            <a:off x="3429000" y="338390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0F30D26A-7624-4C39-B65A-FC54031B76ED}"/>
              </a:ext>
            </a:extLst>
          </p:cNvPr>
          <p:cNvSpPr txBox="1"/>
          <p:nvPr/>
        </p:nvSpPr>
        <p:spPr>
          <a:xfrm>
            <a:off x="3429000" y="6310703"/>
            <a:ext cx="3283200" cy="2926800"/>
          </a:xfrm>
          <a:prstGeom prst="rect">
            <a:avLst/>
          </a:prstGeom>
          <a:noFill/>
          <a:ln w="12700">
            <a:solidFill>
              <a:srgbClr val="F76756"/>
            </a:solidFill>
          </a:ln>
        </p:spPr>
        <p:txBody>
          <a:bodyPr wrap="squar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146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65C202-59AA-453E-9F88-9B37B8DF5F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E759B5E-B001-436F-86B7-489A2C6A39DF}">
  <ds:schemaRefs>
    <ds:schemaRef ds:uri="0f0ae0ff-29c4-4766-b250-c1a9bee8d430"/>
    <ds:schemaRef ds:uri="http://schemas.microsoft.com/office/infopath/2007/PartnerControls"/>
    <ds:schemaRef ds:uri="86144f90-c7b6-48d0-aae5-f5e9e48cc3df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678</TotalTime>
  <Words>2</Words>
  <Application>Microsoft Office PowerPoint</Application>
  <PresentationFormat>A4 Paper (210x297 mm)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Pictograms Prior Learning</dc:title>
  <dc:creator>Sian Stebbings</dc:creator>
  <cp:lastModifiedBy>Helen Gray</cp:lastModifiedBy>
  <cp:revision>96</cp:revision>
  <dcterms:created xsi:type="dcterms:W3CDTF">2018-10-23T11:51:23Z</dcterms:created>
  <dcterms:modified xsi:type="dcterms:W3CDTF">2021-02-03T16:31:54Z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3072">
    <vt:lpwstr>264</vt:lpwstr>
  </property>
</Properties>
</file>