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65" autoAdjust="0"/>
    <p:restoredTop sz="96357" autoAdjust="0"/>
  </p:normalViewPr>
  <p:slideViewPr>
    <p:cSldViewPr snapToGrid="0">
      <p:cViewPr>
        <p:scale>
          <a:sx n="29" d="100"/>
          <a:sy n="29" d="100"/>
        </p:scale>
        <p:origin x="219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456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89466A-6F8D-4755-942F-07FCCD76F2C7}"/>
              </a:ext>
            </a:extLst>
          </p:cNvPr>
          <p:cNvSpPr txBox="1"/>
          <p:nvPr/>
        </p:nvSpPr>
        <p:spPr>
          <a:xfrm>
            <a:off x="4977353" y="1395167"/>
            <a:ext cx="7812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47F08F-C5A8-41F1-8988-6C609DAA473A}"/>
              </a:ext>
            </a:extLst>
          </p:cNvPr>
          <p:cNvSpPr txBox="1"/>
          <p:nvPr/>
        </p:nvSpPr>
        <p:spPr>
          <a:xfrm>
            <a:off x="5758553" y="1395167"/>
            <a:ext cx="7812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F557D07-ABB1-4F19-A422-840760719632}"/>
              </a:ext>
            </a:extLst>
          </p:cNvPr>
          <p:cNvSpPr txBox="1"/>
          <p:nvPr/>
        </p:nvSpPr>
        <p:spPr>
          <a:xfrm>
            <a:off x="4977353" y="1863167"/>
            <a:ext cx="7812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839527-0FF4-4775-B648-B887396AC89E}"/>
              </a:ext>
            </a:extLst>
          </p:cNvPr>
          <p:cNvSpPr txBox="1"/>
          <p:nvPr/>
        </p:nvSpPr>
        <p:spPr>
          <a:xfrm>
            <a:off x="5758553" y="1863167"/>
            <a:ext cx="7812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14F554-EF21-4CF8-88BA-B3BF401F69D8}"/>
              </a:ext>
            </a:extLst>
          </p:cNvPr>
          <p:cNvSpPr txBox="1"/>
          <p:nvPr/>
        </p:nvSpPr>
        <p:spPr>
          <a:xfrm>
            <a:off x="4977353" y="2331167"/>
            <a:ext cx="7812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3BFB6F-CA2B-4532-871E-FD3999852C1A}"/>
              </a:ext>
            </a:extLst>
          </p:cNvPr>
          <p:cNvSpPr txBox="1"/>
          <p:nvPr/>
        </p:nvSpPr>
        <p:spPr>
          <a:xfrm>
            <a:off x="5758553" y="2331167"/>
            <a:ext cx="7812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592CE95-25B5-4D8C-8038-C595082A32D8}"/>
              </a:ext>
            </a:extLst>
          </p:cNvPr>
          <p:cNvSpPr txBox="1"/>
          <p:nvPr/>
        </p:nvSpPr>
        <p:spPr>
          <a:xfrm>
            <a:off x="1328219" y="4021667"/>
            <a:ext cx="940847" cy="301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92FD9BF-80C4-456D-ACFA-A54F7A901A39}"/>
              </a:ext>
            </a:extLst>
          </p:cNvPr>
          <p:cNvSpPr txBox="1"/>
          <p:nvPr/>
        </p:nvSpPr>
        <p:spPr>
          <a:xfrm>
            <a:off x="3412067" y="4021667"/>
            <a:ext cx="1007534" cy="301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1E23688-B5C5-43FF-9DA9-1979534AB29D}"/>
              </a:ext>
            </a:extLst>
          </p:cNvPr>
          <p:cNvSpPr txBox="1"/>
          <p:nvPr/>
        </p:nvSpPr>
        <p:spPr>
          <a:xfrm>
            <a:off x="651934" y="5122333"/>
            <a:ext cx="1007534" cy="301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D915FF-F0F0-4184-B1A3-CF749B193520}"/>
              </a:ext>
            </a:extLst>
          </p:cNvPr>
          <p:cNvSpPr txBox="1"/>
          <p:nvPr/>
        </p:nvSpPr>
        <p:spPr>
          <a:xfrm>
            <a:off x="4901151" y="5122333"/>
            <a:ext cx="1007534" cy="301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1A05D37-FC67-4CE0-BF11-129DDE279557}"/>
              </a:ext>
            </a:extLst>
          </p:cNvPr>
          <p:cNvSpPr txBox="1"/>
          <p:nvPr/>
        </p:nvSpPr>
        <p:spPr>
          <a:xfrm>
            <a:off x="253476" y="8542866"/>
            <a:ext cx="6351048" cy="57573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818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C314A6-3496-49F7-80B0-0D7ADDD6C9A4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86144f90-c7b6-48d0-aae5-f5e9e48cc3df"/>
    <ds:schemaRef ds:uri="0f0ae0ff-29c4-4766-b250-c1a9bee8d430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Past and Present Tense  1 Worksheet</dc:title>
  <dc:creator>Sian Stebbings</dc:creator>
  <cp:lastModifiedBy>Lisa Mason</cp:lastModifiedBy>
  <cp:revision>11</cp:revision>
  <dcterms:created xsi:type="dcterms:W3CDTF">2018-10-23T11:51:23Z</dcterms:created>
  <dcterms:modified xsi:type="dcterms:W3CDTF">2020-04-14T11:22:15Z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