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808000"/>
    <a:srgbClr val="FF7C80"/>
    <a:srgbClr val="CC0000"/>
    <a:srgbClr val="006699"/>
    <a:srgbClr val="993300"/>
    <a:srgbClr val="000099"/>
    <a:srgbClr val="006600"/>
    <a:srgbClr val="FF9933"/>
    <a:srgbClr val="F1CF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271D6C-019B-4ECA-9664-81150B02A3E6}" v="24" dt="2020-04-13T16:18:35.4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84" autoAdjust="0"/>
    <p:restoredTop sz="94249" autoAdjust="0"/>
  </p:normalViewPr>
  <p:slideViewPr>
    <p:cSldViewPr snapToGrid="0">
      <p:cViewPr>
        <p:scale>
          <a:sx n="75" d="100"/>
          <a:sy n="75" d="100"/>
        </p:scale>
        <p:origin x="2501" y="-90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ael Green" userId="89c6f63e-7657-4ad0-8dd4-6f0c32cf62df" providerId="ADAL" clId="{F531D3DB-88DE-4C61-B08F-44CA3CB99839}"/>
    <pc:docChg chg="undo custSel addSld delSld modSld">
      <pc:chgData name="Rachael Green" userId="89c6f63e-7657-4ad0-8dd4-6f0c32cf62df" providerId="ADAL" clId="{F531D3DB-88DE-4C61-B08F-44CA3CB99839}" dt="2020-04-13T16:18:59.191" v="136" actId="1035"/>
      <pc:docMkLst>
        <pc:docMk/>
      </pc:docMkLst>
      <pc:sldChg chg="addSp delSp modSp mod setBg">
        <pc:chgData name="Rachael Green" userId="89c6f63e-7657-4ad0-8dd4-6f0c32cf62df" providerId="ADAL" clId="{F531D3DB-88DE-4C61-B08F-44CA3CB99839}" dt="2020-04-13T16:18:59.191" v="136" actId="1035"/>
        <pc:sldMkLst>
          <pc:docMk/>
          <pc:sldMk cId="4277441459" sldId="386"/>
        </pc:sldMkLst>
        <pc:spChg chg="add mod">
          <ac:chgData name="Rachael Green" userId="89c6f63e-7657-4ad0-8dd4-6f0c32cf62df" providerId="ADAL" clId="{F531D3DB-88DE-4C61-B08F-44CA3CB99839}" dt="2020-04-13T16:14:19.702" v="20" actId="1038"/>
          <ac:spMkLst>
            <pc:docMk/>
            <pc:sldMk cId="4277441459" sldId="386"/>
            <ac:spMk id="2" creationId="{1FE00DDA-E85B-496F-8D3E-6DC5A4ADD5F9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31" creationId="{076E31EA-9AE8-46F8-BBE0-4AF55A70A616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32" creationId="{8AE87D2E-D965-44E9-A6C1-B1202CBA0235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33" creationId="{76BD51BE-1CEE-4D92-AD94-3D2FF3C64A19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34" creationId="{7D6D888B-B954-4C96-A9EA-91E3A32971DD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35" creationId="{D31F8579-5AC4-44D4-B5F9-2633F6DAF6EF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36" creationId="{ABA74A14-6CBA-4838-ABD4-28571F1B087F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37" creationId="{A8D67BD7-442A-445D-9D1F-32FBEEE8D73F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38" creationId="{8A51F928-7965-47B5-A82E-C750D9447FB1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39" creationId="{AAF0ED92-4B0A-4B38-A742-2F2B7B869E68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40" creationId="{E0338D13-2054-43FE-ADFB-F866D01999C2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71" creationId="{A1882DBB-03B6-49DA-BC37-95BA9251663E}"/>
          </ac:spMkLst>
        </pc:spChg>
        <pc:spChg chg="add mod">
          <ac:chgData name="Rachael Green" userId="89c6f63e-7657-4ad0-8dd4-6f0c32cf62df" providerId="ADAL" clId="{F531D3DB-88DE-4C61-B08F-44CA3CB99839}" dt="2020-04-13T16:14:26.135" v="21" actId="571"/>
          <ac:spMkLst>
            <pc:docMk/>
            <pc:sldMk cId="4277441459" sldId="386"/>
            <ac:spMk id="108" creationId="{04C13CF6-879A-4282-B8BE-6D1B9854FDD0}"/>
          </ac:spMkLst>
        </pc:spChg>
        <pc:spChg chg="add mod">
          <ac:chgData name="Rachael Green" userId="89c6f63e-7657-4ad0-8dd4-6f0c32cf62df" providerId="ADAL" clId="{F531D3DB-88DE-4C61-B08F-44CA3CB99839}" dt="2020-04-13T16:14:31.569" v="26" actId="1037"/>
          <ac:spMkLst>
            <pc:docMk/>
            <pc:sldMk cId="4277441459" sldId="386"/>
            <ac:spMk id="109" creationId="{A6DBC46E-DD75-4EE7-923D-C86386DB6E3C}"/>
          </ac:spMkLst>
        </pc:spChg>
        <pc:spChg chg="add mod">
          <ac:chgData name="Rachael Green" userId="89c6f63e-7657-4ad0-8dd4-6f0c32cf62df" providerId="ADAL" clId="{F531D3DB-88DE-4C61-B08F-44CA3CB99839}" dt="2020-04-13T16:14:38.888" v="28" actId="1037"/>
          <ac:spMkLst>
            <pc:docMk/>
            <pc:sldMk cId="4277441459" sldId="386"/>
            <ac:spMk id="110" creationId="{672FAE3F-36F4-4D38-A1BF-7A39B5B41DD6}"/>
          </ac:spMkLst>
        </pc:spChg>
        <pc:spChg chg="add mod">
          <ac:chgData name="Rachael Green" userId="89c6f63e-7657-4ad0-8dd4-6f0c32cf62df" providerId="ADAL" clId="{F531D3DB-88DE-4C61-B08F-44CA3CB99839}" dt="2020-04-13T16:14:38.888" v="28" actId="1037"/>
          <ac:spMkLst>
            <pc:docMk/>
            <pc:sldMk cId="4277441459" sldId="386"/>
            <ac:spMk id="111" creationId="{55102D67-799E-4D06-BE45-1E6676845413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12" creationId="{D4E25AA2-B933-4CA8-846D-0A76931B438A}"/>
          </ac:spMkLst>
        </pc:spChg>
        <pc:spChg chg="add mod">
          <ac:chgData name="Rachael Green" userId="89c6f63e-7657-4ad0-8dd4-6f0c32cf62df" providerId="ADAL" clId="{F531D3DB-88DE-4C61-B08F-44CA3CB99839}" dt="2020-04-13T16:15:17.612" v="51" actId="1037"/>
          <ac:spMkLst>
            <pc:docMk/>
            <pc:sldMk cId="4277441459" sldId="386"/>
            <ac:spMk id="113" creationId="{FD9EB300-2590-4FC4-A265-1332CA053E55}"/>
          </ac:spMkLst>
        </pc:spChg>
        <pc:spChg chg="add mod">
          <ac:chgData name="Rachael Green" userId="89c6f63e-7657-4ad0-8dd4-6f0c32cf62df" providerId="ADAL" clId="{F531D3DB-88DE-4C61-B08F-44CA3CB99839}" dt="2020-04-13T16:18:59.191" v="136" actId="1035"/>
          <ac:spMkLst>
            <pc:docMk/>
            <pc:sldMk cId="4277441459" sldId="386"/>
            <ac:spMk id="114" creationId="{862EEB45-D4FE-46C9-8BAF-F1D268C51BEC}"/>
          </ac:spMkLst>
        </pc:spChg>
        <pc:spChg chg="add mod">
          <ac:chgData name="Rachael Green" userId="89c6f63e-7657-4ad0-8dd4-6f0c32cf62df" providerId="ADAL" clId="{F531D3DB-88DE-4C61-B08F-44CA3CB99839}" dt="2020-04-13T16:15:40.912" v="56" actId="1035"/>
          <ac:spMkLst>
            <pc:docMk/>
            <pc:sldMk cId="4277441459" sldId="386"/>
            <ac:spMk id="115" creationId="{13B9F5A9-F2DE-41EB-83B9-A16FCB73A5C8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16" creationId="{41AA3BC7-AAE4-4284-9170-C419E28356F7}"/>
          </ac:spMkLst>
        </pc:spChg>
        <pc:spChg chg="add mod">
          <ac:chgData name="Rachael Green" userId="89c6f63e-7657-4ad0-8dd4-6f0c32cf62df" providerId="ADAL" clId="{F531D3DB-88DE-4C61-B08F-44CA3CB99839}" dt="2020-04-13T16:16:45.280" v="78" actId="1037"/>
          <ac:spMkLst>
            <pc:docMk/>
            <pc:sldMk cId="4277441459" sldId="386"/>
            <ac:spMk id="117" creationId="{346455FA-5E6D-4A8D-A565-650BDD9B875C}"/>
          </ac:spMkLst>
        </pc:spChg>
        <pc:spChg chg="add mod">
          <ac:chgData name="Rachael Green" userId="89c6f63e-7657-4ad0-8dd4-6f0c32cf62df" providerId="ADAL" clId="{F531D3DB-88DE-4C61-B08F-44CA3CB99839}" dt="2020-04-13T16:16:45.280" v="78" actId="1037"/>
          <ac:spMkLst>
            <pc:docMk/>
            <pc:sldMk cId="4277441459" sldId="386"/>
            <ac:spMk id="118" creationId="{F46A6065-3A40-44D1-BE91-5D7E8507E14D}"/>
          </ac:spMkLst>
        </pc:spChg>
        <pc:spChg chg="add mod">
          <ac:chgData name="Rachael Green" userId="89c6f63e-7657-4ad0-8dd4-6f0c32cf62df" providerId="ADAL" clId="{F531D3DB-88DE-4C61-B08F-44CA3CB99839}" dt="2020-04-13T16:16:45.280" v="78" actId="1037"/>
          <ac:spMkLst>
            <pc:docMk/>
            <pc:sldMk cId="4277441459" sldId="386"/>
            <ac:spMk id="119" creationId="{06F2CDFE-A17A-48CB-BF13-FD8DCA3B7D10}"/>
          </ac:spMkLst>
        </pc:spChg>
        <pc:spChg chg="add mod">
          <ac:chgData name="Rachael Green" userId="89c6f63e-7657-4ad0-8dd4-6f0c32cf62df" providerId="ADAL" clId="{F531D3DB-88DE-4C61-B08F-44CA3CB99839}" dt="2020-04-13T16:16:45.280" v="78" actId="1037"/>
          <ac:spMkLst>
            <pc:docMk/>
            <pc:sldMk cId="4277441459" sldId="386"/>
            <ac:spMk id="120" creationId="{E10541AC-F744-43F0-8F63-ECBD49FB7A3E}"/>
          </ac:spMkLst>
        </pc:spChg>
        <pc:spChg chg="add mod">
          <ac:chgData name="Rachael Green" userId="89c6f63e-7657-4ad0-8dd4-6f0c32cf62df" providerId="ADAL" clId="{F531D3DB-88DE-4C61-B08F-44CA3CB99839}" dt="2020-04-13T16:16:45.280" v="78" actId="1037"/>
          <ac:spMkLst>
            <pc:docMk/>
            <pc:sldMk cId="4277441459" sldId="386"/>
            <ac:spMk id="121" creationId="{33B6D542-7417-4F37-B6C5-D4F9654515FB}"/>
          </ac:spMkLst>
        </pc:spChg>
        <pc:spChg chg="add mod">
          <ac:chgData name="Rachael Green" userId="89c6f63e-7657-4ad0-8dd4-6f0c32cf62df" providerId="ADAL" clId="{F531D3DB-88DE-4C61-B08F-44CA3CB99839}" dt="2020-04-13T16:17:45.709" v="106" actId="408"/>
          <ac:spMkLst>
            <pc:docMk/>
            <pc:sldMk cId="4277441459" sldId="386"/>
            <ac:spMk id="122" creationId="{BBC3B0C7-0B56-4A47-9698-0A71BF2F87D7}"/>
          </ac:spMkLst>
        </pc:spChg>
        <pc:spChg chg="add mod">
          <ac:chgData name="Rachael Green" userId="89c6f63e-7657-4ad0-8dd4-6f0c32cf62df" providerId="ADAL" clId="{F531D3DB-88DE-4C61-B08F-44CA3CB99839}" dt="2020-04-13T16:17:45.709" v="106" actId="408"/>
          <ac:spMkLst>
            <pc:docMk/>
            <pc:sldMk cId="4277441459" sldId="386"/>
            <ac:spMk id="123" creationId="{389CDF75-FD2C-42FA-8039-6DAFEBB117B7}"/>
          </ac:spMkLst>
        </pc:spChg>
        <pc:spChg chg="add mod">
          <ac:chgData name="Rachael Green" userId="89c6f63e-7657-4ad0-8dd4-6f0c32cf62df" providerId="ADAL" clId="{F531D3DB-88DE-4C61-B08F-44CA3CB99839}" dt="2020-04-13T16:17:45.709" v="106" actId="408"/>
          <ac:spMkLst>
            <pc:docMk/>
            <pc:sldMk cId="4277441459" sldId="386"/>
            <ac:spMk id="124" creationId="{1AE21BCE-CAB9-4A35-8D30-AADDEC53146E}"/>
          </ac:spMkLst>
        </pc:spChg>
        <pc:spChg chg="add mod">
          <ac:chgData name="Rachael Green" userId="89c6f63e-7657-4ad0-8dd4-6f0c32cf62df" providerId="ADAL" clId="{F531D3DB-88DE-4C61-B08F-44CA3CB99839}" dt="2020-04-13T16:18:35.401" v="133" actId="408"/>
          <ac:spMkLst>
            <pc:docMk/>
            <pc:sldMk cId="4277441459" sldId="386"/>
            <ac:spMk id="125" creationId="{4D7E7129-EC53-4D06-B7AF-F8740B02FDF9}"/>
          </ac:spMkLst>
        </pc:spChg>
        <pc:spChg chg="add mod">
          <ac:chgData name="Rachael Green" userId="89c6f63e-7657-4ad0-8dd4-6f0c32cf62df" providerId="ADAL" clId="{F531D3DB-88DE-4C61-B08F-44CA3CB99839}" dt="2020-04-13T16:18:35.401" v="133" actId="408"/>
          <ac:spMkLst>
            <pc:docMk/>
            <pc:sldMk cId="4277441459" sldId="386"/>
            <ac:spMk id="126" creationId="{699C0D71-D790-4114-B143-CD455134F11A}"/>
          </ac:spMkLst>
        </pc:spChg>
        <pc:spChg chg="add mod">
          <ac:chgData name="Rachael Green" userId="89c6f63e-7657-4ad0-8dd4-6f0c32cf62df" providerId="ADAL" clId="{F531D3DB-88DE-4C61-B08F-44CA3CB99839}" dt="2020-04-13T16:18:35.401" v="133" actId="408"/>
          <ac:spMkLst>
            <pc:docMk/>
            <pc:sldMk cId="4277441459" sldId="386"/>
            <ac:spMk id="127" creationId="{EE369382-8F47-4153-BED6-1F8775DA2E1F}"/>
          </ac:spMkLst>
        </pc:spChg>
        <pc:spChg chg="add mod">
          <ac:chgData name="Rachael Green" userId="89c6f63e-7657-4ad0-8dd4-6f0c32cf62df" providerId="ADAL" clId="{F531D3DB-88DE-4C61-B08F-44CA3CB99839}" dt="2020-04-13T16:18:35.401" v="133" actId="408"/>
          <ac:spMkLst>
            <pc:docMk/>
            <pc:sldMk cId="4277441459" sldId="386"/>
            <ac:spMk id="128" creationId="{E456BE1D-32D0-4E8A-AC32-6893FCE0A367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42" creationId="{336D5726-EF6D-4A51-A9BB-528B244DFF2C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57" creationId="{88EBEEED-3883-43BA-BCDE-E3DBB577245F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58" creationId="{7D4B8991-5605-4D6A-932E-8168B44639E6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63" creationId="{DE5A5F96-F3C3-4453-9ECD-AB6D9AFA89D8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64" creationId="{9101C134-0620-4A30-ACD5-0F94F4A73C33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65" creationId="{F55AC35D-E63E-47B5-95F3-6200397961E0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66" creationId="{35530F89-D611-4816-9D32-10A70B45E35D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67" creationId="{DFD70913-9FC5-4D26-A250-2372E7BEF464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68" creationId="{AF424FB7-A6D8-4CD6-8B56-D8A3CE0B94B6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69" creationId="{AF80A7DF-FD8E-4988-9B75-DEC3EDAB9DFD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74" creationId="{914CDA34-BF8F-4527-8B0C-C89C99B83217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75" creationId="{7D66B4A3-0365-423F-AD20-D8A65540B505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76" creationId="{40116D4B-BD1B-4848-8D37-618F817A401D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77" creationId="{DF5EB42E-E28E-49DF-88F2-1A9919C875AA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78" creationId="{87817F3E-E3E9-4AC8-B9FE-6FF4558181BD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79" creationId="{9D1C72AE-45EC-4E70-8A68-CAA51028CD35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80" creationId="{C95A9861-E367-4455-AF62-199893467EF7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81" creationId="{C38B8C9D-774F-46E5-B5A2-A8F5BD7342FE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182" creationId="{E37CD009-1F70-475A-82CB-605B542D0FC3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221" creationId="{FE365E3E-B23E-4579-AF1F-EF00BC219BE5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222" creationId="{CD0BA339-2AE7-492B-B350-3C0771461277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223" creationId="{712478DC-2C5C-42C1-9A71-CDC5E480F1A5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224" creationId="{CD10FCF0-96EB-4361-A5D5-EC1770FD72D0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230" creationId="{A83B0125-45F4-43BF-AFFE-B7801E16E571}"/>
          </ac:spMkLst>
        </pc:spChg>
        <pc:spChg chg="del">
          <ac:chgData name="Rachael Green" userId="89c6f63e-7657-4ad0-8dd4-6f0c32cf62df" providerId="ADAL" clId="{F531D3DB-88DE-4C61-B08F-44CA3CB99839}" dt="2020-04-13T16:13:10.545" v="1" actId="478"/>
          <ac:spMkLst>
            <pc:docMk/>
            <pc:sldMk cId="4277441459" sldId="386"/>
            <ac:spMk id="251" creationId="{2A26441A-435A-49BA-A14B-DE3D2EDCDD68}"/>
          </ac:spMkLst>
        </pc:spChg>
        <pc:grpChg chg="del">
          <ac:chgData name="Rachael Green" userId="89c6f63e-7657-4ad0-8dd4-6f0c32cf62df" providerId="ADAL" clId="{F531D3DB-88DE-4C61-B08F-44CA3CB99839}" dt="2020-04-13T16:13:10.545" v="1" actId="478"/>
          <ac:grpSpMkLst>
            <pc:docMk/>
            <pc:sldMk cId="4277441459" sldId="386"/>
            <ac:grpSpMk id="54" creationId="{E0503E77-BDD7-4233-A32A-1C1765A310B1}"/>
          </ac:grpSpMkLst>
        </pc:grpChg>
        <pc:grpChg chg="del">
          <ac:chgData name="Rachael Green" userId="89c6f63e-7657-4ad0-8dd4-6f0c32cf62df" providerId="ADAL" clId="{F531D3DB-88DE-4C61-B08F-44CA3CB99839}" dt="2020-04-13T16:13:10.545" v="1" actId="478"/>
          <ac:grpSpMkLst>
            <pc:docMk/>
            <pc:sldMk cId="4277441459" sldId="386"/>
            <ac:grpSpMk id="103" creationId="{A153B1E2-2557-4B3B-ABE3-56010BB7D816}"/>
          </ac:grpSpMkLst>
        </pc:grpChg>
        <pc:grpChg chg="del">
          <ac:chgData name="Rachael Green" userId="89c6f63e-7657-4ad0-8dd4-6f0c32cf62df" providerId="ADAL" clId="{F531D3DB-88DE-4C61-B08F-44CA3CB99839}" dt="2020-04-13T16:13:10.545" v="1" actId="478"/>
          <ac:grpSpMkLst>
            <pc:docMk/>
            <pc:sldMk cId="4277441459" sldId="386"/>
            <ac:grpSpMk id="162" creationId="{5FFBBF95-2EF8-4068-84FF-BE661B0EB32D}"/>
          </ac:grpSpMkLst>
        </pc:grpChg>
        <pc:grpChg chg="del">
          <ac:chgData name="Rachael Green" userId="89c6f63e-7657-4ad0-8dd4-6f0c32cf62df" providerId="ADAL" clId="{F531D3DB-88DE-4C61-B08F-44CA3CB99839}" dt="2020-04-13T16:13:10.545" v="1" actId="478"/>
          <ac:grpSpMkLst>
            <pc:docMk/>
            <pc:sldMk cId="4277441459" sldId="386"/>
            <ac:grpSpMk id="210" creationId="{685ACDA2-30AB-4922-990C-00E1F35FDC24}"/>
          </ac:grpSpMkLst>
        </pc:grpChg>
        <pc:grpChg chg="del">
          <ac:chgData name="Rachael Green" userId="89c6f63e-7657-4ad0-8dd4-6f0c32cf62df" providerId="ADAL" clId="{F531D3DB-88DE-4C61-B08F-44CA3CB99839}" dt="2020-04-13T16:13:10.545" v="1" actId="478"/>
          <ac:grpSpMkLst>
            <pc:docMk/>
            <pc:sldMk cId="4277441459" sldId="386"/>
            <ac:grpSpMk id="218" creationId="{45F6BAB2-554E-4BFD-B415-1A2D1604365D}"/>
          </ac:grpSpMkLst>
        </pc:grpChg>
        <pc:graphicFrameChg chg="del">
          <ac:chgData name="Rachael Green" userId="89c6f63e-7657-4ad0-8dd4-6f0c32cf62df" providerId="ADAL" clId="{F531D3DB-88DE-4C61-B08F-44CA3CB99839}" dt="2020-04-13T16:13:10.545" v="1" actId="478"/>
          <ac:graphicFrameMkLst>
            <pc:docMk/>
            <pc:sldMk cId="4277441459" sldId="386"/>
            <ac:graphicFrameMk id="4" creationId="{EFB3214C-05EC-4A89-B465-54E3B7BB1C57}"/>
          </ac:graphicFrameMkLst>
        </pc:graphicFrameChg>
        <pc:graphicFrameChg chg="del">
          <ac:chgData name="Rachael Green" userId="89c6f63e-7657-4ad0-8dd4-6f0c32cf62df" providerId="ADAL" clId="{F531D3DB-88DE-4C61-B08F-44CA3CB99839}" dt="2020-04-13T16:13:10.545" v="1" actId="478"/>
          <ac:graphicFrameMkLst>
            <pc:docMk/>
            <pc:sldMk cId="4277441459" sldId="386"/>
            <ac:graphicFrameMk id="5" creationId="{7036F4B5-9A18-4FEA-95C3-436057FB4A26}"/>
          </ac:graphicFrameMkLst>
        </pc:graphicFrameChg>
        <pc:graphicFrameChg chg="del">
          <ac:chgData name="Rachael Green" userId="89c6f63e-7657-4ad0-8dd4-6f0c32cf62df" providerId="ADAL" clId="{F531D3DB-88DE-4C61-B08F-44CA3CB99839}" dt="2020-04-13T16:13:10.545" v="1" actId="478"/>
          <ac:graphicFrameMkLst>
            <pc:docMk/>
            <pc:sldMk cId="4277441459" sldId="386"/>
            <ac:graphicFrameMk id="28" creationId="{000DE5FF-AE9F-4C6B-8E75-998691B4E854}"/>
          </ac:graphicFrameMkLst>
        </pc:graphicFrameChg>
        <pc:graphicFrameChg chg="del">
          <ac:chgData name="Rachael Green" userId="89c6f63e-7657-4ad0-8dd4-6f0c32cf62df" providerId="ADAL" clId="{F531D3DB-88DE-4C61-B08F-44CA3CB99839}" dt="2020-04-13T16:13:10.545" v="1" actId="478"/>
          <ac:graphicFrameMkLst>
            <pc:docMk/>
            <pc:sldMk cId="4277441459" sldId="386"/>
            <ac:graphicFrameMk id="29" creationId="{7B3FA69C-6758-4B34-AFB9-3042217F5BEA}"/>
          </ac:graphicFrameMkLst>
        </pc:graphicFrameChg>
        <pc:graphicFrameChg chg="del">
          <ac:chgData name="Rachael Green" userId="89c6f63e-7657-4ad0-8dd4-6f0c32cf62df" providerId="ADAL" clId="{F531D3DB-88DE-4C61-B08F-44CA3CB99839}" dt="2020-04-13T16:13:10.545" v="1" actId="478"/>
          <ac:graphicFrameMkLst>
            <pc:docMk/>
            <pc:sldMk cId="4277441459" sldId="386"/>
            <ac:graphicFrameMk id="150" creationId="{4E093AB0-6FFB-4710-850E-3C1FC06D5B1A}"/>
          </ac:graphicFrameMkLst>
        </pc:graphicFrameChg>
        <pc:graphicFrameChg chg="del">
          <ac:chgData name="Rachael Green" userId="89c6f63e-7657-4ad0-8dd4-6f0c32cf62df" providerId="ADAL" clId="{F531D3DB-88DE-4C61-B08F-44CA3CB99839}" dt="2020-04-13T16:13:10.545" v="1" actId="478"/>
          <ac:graphicFrameMkLst>
            <pc:docMk/>
            <pc:sldMk cId="4277441459" sldId="386"/>
            <ac:graphicFrameMk id="155" creationId="{A8A937F9-AF82-46FE-915D-A62A40F57384}"/>
          </ac:graphicFrameMkLst>
        </pc:graphicFrameChg>
        <pc:graphicFrameChg chg="del">
          <ac:chgData name="Rachael Green" userId="89c6f63e-7657-4ad0-8dd4-6f0c32cf62df" providerId="ADAL" clId="{F531D3DB-88DE-4C61-B08F-44CA3CB99839}" dt="2020-04-13T16:13:10.545" v="1" actId="478"/>
          <ac:graphicFrameMkLst>
            <pc:docMk/>
            <pc:sldMk cId="4277441459" sldId="386"/>
            <ac:graphicFrameMk id="156" creationId="{9363C299-9E9C-4D1B-9FCB-36BD61242F55}"/>
          </ac:graphicFrameMkLst>
        </pc:graphicFrameChg>
        <pc:graphicFrameChg chg="del">
          <ac:chgData name="Rachael Green" userId="89c6f63e-7657-4ad0-8dd4-6f0c32cf62df" providerId="ADAL" clId="{F531D3DB-88DE-4C61-B08F-44CA3CB99839}" dt="2020-04-13T16:13:10.545" v="1" actId="478"/>
          <ac:graphicFrameMkLst>
            <pc:docMk/>
            <pc:sldMk cId="4277441459" sldId="386"/>
            <ac:graphicFrameMk id="161" creationId="{80BDE592-6A6A-478F-B4C8-E589AEF1A54B}"/>
          </ac:graphicFrameMkLst>
        </pc:graphicFrameChg>
        <pc:graphicFrameChg chg="del">
          <ac:chgData name="Rachael Green" userId="89c6f63e-7657-4ad0-8dd4-6f0c32cf62df" providerId="ADAL" clId="{F531D3DB-88DE-4C61-B08F-44CA3CB99839}" dt="2020-04-13T16:13:10.545" v="1" actId="478"/>
          <ac:graphicFrameMkLst>
            <pc:docMk/>
            <pc:sldMk cId="4277441459" sldId="386"/>
            <ac:graphicFrameMk id="273" creationId="{322E9319-7D3F-4455-A6B2-E6D79BDECCEF}"/>
          </ac:graphicFrameMkLst>
        </pc:graphicFrameChg>
        <pc:graphicFrameChg chg="del">
          <ac:chgData name="Rachael Green" userId="89c6f63e-7657-4ad0-8dd4-6f0c32cf62df" providerId="ADAL" clId="{F531D3DB-88DE-4C61-B08F-44CA3CB99839}" dt="2020-04-13T16:13:10.545" v="1" actId="478"/>
          <ac:graphicFrameMkLst>
            <pc:docMk/>
            <pc:sldMk cId="4277441459" sldId="386"/>
            <ac:graphicFrameMk id="276" creationId="{3754BDFD-4EF5-4C46-8A37-F19D8C0A2EF6}"/>
          </ac:graphicFrameMkLst>
        </pc:graphicFrameChg>
        <pc:graphicFrameChg chg="del">
          <ac:chgData name="Rachael Green" userId="89c6f63e-7657-4ad0-8dd4-6f0c32cf62df" providerId="ADAL" clId="{F531D3DB-88DE-4C61-B08F-44CA3CB99839}" dt="2020-04-13T16:13:10.545" v="1" actId="478"/>
          <ac:graphicFrameMkLst>
            <pc:docMk/>
            <pc:sldMk cId="4277441459" sldId="386"/>
            <ac:graphicFrameMk id="278" creationId="{02C0B4AB-D899-4E81-B18A-54EDBC7C3EC5}"/>
          </ac:graphicFrameMkLst>
        </pc:graphicFrameChg>
        <pc:picChg chg="del">
          <ac:chgData name="Rachael Green" userId="89c6f63e-7657-4ad0-8dd4-6f0c32cf62df" providerId="ADAL" clId="{F531D3DB-88DE-4C61-B08F-44CA3CB99839}" dt="2020-04-13T16:13:10.545" v="1" actId="478"/>
          <ac:picMkLst>
            <pc:docMk/>
            <pc:sldMk cId="4277441459" sldId="386"/>
            <ac:picMk id="7" creationId="{9A319D38-80C7-4398-8B16-FE2993E7ECEF}"/>
          </ac:picMkLst>
        </pc:picChg>
        <pc:picChg chg="del">
          <ac:chgData name="Rachael Green" userId="89c6f63e-7657-4ad0-8dd4-6f0c32cf62df" providerId="ADAL" clId="{F531D3DB-88DE-4C61-B08F-44CA3CB99839}" dt="2020-04-13T16:13:10.545" v="1" actId="478"/>
          <ac:picMkLst>
            <pc:docMk/>
            <pc:sldMk cId="4277441459" sldId="386"/>
            <ac:picMk id="9" creationId="{E6AE6DEF-7D66-43CB-BBCA-ADB016F49EE0}"/>
          </ac:picMkLst>
        </pc:picChg>
        <pc:picChg chg="del">
          <ac:chgData name="Rachael Green" userId="89c6f63e-7657-4ad0-8dd4-6f0c32cf62df" providerId="ADAL" clId="{F531D3DB-88DE-4C61-B08F-44CA3CB99839}" dt="2020-04-13T16:13:10.545" v="1" actId="478"/>
          <ac:picMkLst>
            <pc:docMk/>
            <pc:sldMk cId="4277441459" sldId="386"/>
            <ac:picMk id="11" creationId="{531524E0-E267-4BA9-BB57-CE327CFF310C}"/>
          </ac:picMkLst>
        </pc:picChg>
        <pc:picChg chg="del">
          <ac:chgData name="Rachael Green" userId="89c6f63e-7657-4ad0-8dd4-6f0c32cf62df" providerId="ADAL" clId="{F531D3DB-88DE-4C61-B08F-44CA3CB99839}" dt="2020-04-13T16:13:10.545" v="1" actId="478"/>
          <ac:picMkLst>
            <pc:docMk/>
            <pc:sldMk cId="4277441459" sldId="386"/>
            <ac:picMk id="73" creationId="{985CD701-7F6F-4C82-90FE-A6BF411FFDFB}"/>
          </ac:picMkLst>
        </pc:picChg>
        <pc:picChg chg="del">
          <ac:chgData name="Rachael Green" userId="89c6f63e-7657-4ad0-8dd4-6f0c32cf62df" providerId="ADAL" clId="{F531D3DB-88DE-4C61-B08F-44CA3CB99839}" dt="2020-04-13T16:13:10.545" v="1" actId="478"/>
          <ac:picMkLst>
            <pc:docMk/>
            <pc:sldMk cId="4277441459" sldId="386"/>
            <ac:picMk id="74" creationId="{1119A512-38C1-43C6-B2F5-A7196CE85F84}"/>
          </ac:picMkLst>
        </pc:picChg>
        <pc:picChg chg="del">
          <ac:chgData name="Rachael Green" userId="89c6f63e-7657-4ad0-8dd4-6f0c32cf62df" providerId="ADAL" clId="{F531D3DB-88DE-4C61-B08F-44CA3CB99839}" dt="2020-04-13T16:13:10.545" v="1" actId="478"/>
          <ac:picMkLst>
            <pc:docMk/>
            <pc:sldMk cId="4277441459" sldId="386"/>
            <ac:picMk id="75" creationId="{2FE6D116-C06E-4238-A9E6-CD1BBA305FA3}"/>
          </ac:picMkLst>
        </pc:picChg>
        <pc:picChg chg="del">
          <ac:chgData name="Rachael Green" userId="89c6f63e-7657-4ad0-8dd4-6f0c32cf62df" providerId="ADAL" clId="{F531D3DB-88DE-4C61-B08F-44CA3CB99839}" dt="2020-04-13T16:13:10.545" v="1" actId="478"/>
          <ac:picMkLst>
            <pc:docMk/>
            <pc:sldMk cId="4277441459" sldId="386"/>
            <ac:picMk id="76" creationId="{8149C3B1-FA00-4C99-AF71-8014EAAF0649}"/>
          </ac:picMkLst>
        </pc:picChg>
        <pc:picChg chg="del">
          <ac:chgData name="Rachael Green" userId="89c6f63e-7657-4ad0-8dd4-6f0c32cf62df" providerId="ADAL" clId="{F531D3DB-88DE-4C61-B08F-44CA3CB99839}" dt="2020-04-13T16:13:10.545" v="1" actId="478"/>
          <ac:picMkLst>
            <pc:docMk/>
            <pc:sldMk cId="4277441459" sldId="386"/>
            <ac:picMk id="77" creationId="{11921372-C50C-48EE-B98F-F48F35BAF176}"/>
          </ac:picMkLst>
        </pc:picChg>
        <pc:picChg chg="del">
          <ac:chgData name="Rachael Green" userId="89c6f63e-7657-4ad0-8dd4-6f0c32cf62df" providerId="ADAL" clId="{F531D3DB-88DE-4C61-B08F-44CA3CB99839}" dt="2020-04-13T16:13:10.545" v="1" actId="478"/>
          <ac:picMkLst>
            <pc:docMk/>
            <pc:sldMk cId="4277441459" sldId="386"/>
            <ac:picMk id="83" creationId="{1EF6E121-1B61-45B2-87A0-5CB9C2872546}"/>
          </ac:picMkLst>
        </pc:picChg>
        <pc:picChg chg="del">
          <ac:chgData name="Rachael Green" userId="89c6f63e-7657-4ad0-8dd4-6f0c32cf62df" providerId="ADAL" clId="{F531D3DB-88DE-4C61-B08F-44CA3CB99839}" dt="2020-04-13T16:13:10.545" v="1" actId="478"/>
          <ac:picMkLst>
            <pc:docMk/>
            <pc:sldMk cId="4277441459" sldId="386"/>
            <ac:picMk id="84" creationId="{1CB86E58-6331-456F-AF1F-BD79DCF1C956}"/>
          </ac:picMkLst>
        </pc:picChg>
        <pc:picChg chg="del">
          <ac:chgData name="Rachael Green" userId="89c6f63e-7657-4ad0-8dd4-6f0c32cf62df" providerId="ADAL" clId="{F531D3DB-88DE-4C61-B08F-44CA3CB99839}" dt="2020-04-13T16:13:10.545" v="1" actId="478"/>
          <ac:picMkLst>
            <pc:docMk/>
            <pc:sldMk cId="4277441459" sldId="386"/>
            <ac:picMk id="152" creationId="{6D0C2A73-4A9B-4D5D-82E2-5D1201BFE4C1}"/>
          </ac:picMkLst>
        </pc:picChg>
        <pc:picChg chg="del">
          <ac:chgData name="Rachael Green" userId="89c6f63e-7657-4ad0-8dd4-6f0c32cf62df" providerId="ADAL" clId="{F531D3DB-88DE-4C61-B08F-44CA3CB99839}" dt="2020-04-13T16:13:10.545" v="1" actId="478"/>
          <ac:picMkLst>
            <pc:docMk/>
            <pc:sldMk cId="4277441459" sldId="386"/>
            <ac:picMk id="154" creationId="{80B5ACA5-F29A-4E9B-95B5-56ABC1AB5211}"/>
          </ac:picMkLst>
        </pc:picChg>
        <pc:picChg chg="del">
          <ac:chgData name="Rachael Green" userId="89c6f63e-7657-4ad0-8dd4-6f0c32cf62df" providerId="ADAL" clId="{F531D3DB-88DE-4C61-B08F-44CA3CB99839}" dt="2020-04-13T16:13:10.545" v="1" actId="478"/>
          <ac:picMkLst>
            <pc:docMk/>
            <pc:sldMk cId="4277441459" sldId="386"/>
            <ac:picMk id="159" creationId="{39DFED85-2C8C-4AB8-97AD-2788A2E1CB21}"/>
          </ac:picMkLst>
        </pc:picChg>
        <pc:picChg chg="del">
          <ac:chgData name="Rachael Green" userId="89c6f63e-7657-4ad0-8dd4-6f0c32cf62df" providerId="ADAL" clId="{F531D3DB-88DE-4C61-B08F-44CA3CB99839}" dt="2020-04-13T16:13:10.545" v="1" actId="478"/>
          <ac:picMkLst>
            <pc:docMk/>
            <pc:sldMk cId="4277441459" sldId="386"/>
            <ac:picMk id="160" creationId="{969BA352-47C3-44FF-AF25-261170F44FC7}"/>
          </ac:picMkLst>
        </pc:picChg>
        <pc:picChg chg="del">
          <ac:chgData name="Rachael Green" userId="89c6f63e-7657-4ad0-8dd4-6f0c32cf62df" providerId="ADAL" clId="{F531D3DB-88DE-4C61-B08F-44CA3CB99839}" dt="2020-04-13T16:13:10.545" v="1" actId="478"/>
          <ac:picMkLst>
            <pc:docMk/>
            <pc:sldMk cId="4277441459" sldId="386"/>
            <ac:picMk id="191" creationId="{F9F416DE-120A-422A-AFE5-BB7C1DF466FB}"/>
          </ac:picMkLst>
        </pc:picChg>
        <pc:picChg chg="del">
          <ac:chgData name="Rachael Green" userId="89c6f63e-7657-4ad0-8dd4-6f0c32cf62df" providerId="ADAL" clId="{F531D3DB-88DE-4C61-B08F-44CA3CB99839}" dt="2020-04-13T16:13:10.545" v="1" actId="478"/>
          <ac:picMkLst>
            <pc:docMk/>
            <pc:sldMk cId="4277441459" sldId="386"/>
            <ac:picMk id="192" creationId="{129A284F-645C-45C7-A035-A46D3113B6A7}"/>
          </ac:picMkLst>
        </pc:picChg>
        <pc:picChg chg="del">
          <ac:chgData name="Rachael Green" userId="89c6f63e-7657-4ad0-8dd4-6f0c32cf62df" providerId="ADAL" clId="{F531D3DB-88DE-4C61-B08F-44CA3CB99839}" dt="2020-04-13T16:13:10.545" v="1" actId="478"/>
          <ac:picMkLst>
            <pc:docMk/>
            <pc:sldMk cId="4277441459" sldId="386"/>
            <ac:picMk id="193" creationId="{B27B8D50-9A8C-4B4A-A8FA-440D9C4CFB34}"/>
          </ac:picMkLst>
        </pc:picChg>
        <pc:cxnChg chg="del">
          <ac:chgData name="Rachael Green" userId="89c6f63e-7657-4ad0-8dd4-6f0c32cf62df" providerId="ADAL" clId="{F531D3DB-88DE-4C61-B08F-44CA3CB99839}" dt="2020-04-13T16:13:10.545" v="1" actId="478"/>
          <ac:cxnSpMkLst>
            <pc:docMk/>
            <pc:sldMk cId="4277441459" sldId="386"/>
            <ac:cxnSpMk id="30" creationId="{CC55137E-6C73-403B-A232-FBED8EB5781E}"/>
          </ac:cxnSpMkLst>
        </pc:cxnChg>
        <pc:cxnChg chg="del">
          <ac:chgData name="Rachael Green" userId="89c6f63e-7657-4ad0-8dd4-6f0c32cf62df" providerId="ADAL" clId="{F531D3DB-88DE-4C61-B08F-44CA3CB99839}" dt="2020-04-13T16:13:10.545" v="1" actId="478"/>
          <ac:cxnSpMkLst>
            <pc:docMk/>
            <pc:sldMk cId="4277441459" sldId="386"/>
            <ac:cxnSpMk id="151" creationId="{8CEC46C6-9C41-40DA-A7C3-9408F80EF20D}"/>
          </ac:cxnSpMkLst>
        </pc:cxnChg>
        <pc:cxnChg chg="del">
          <ac:chgData name="Rachael Green" userId="89c6f63e-7657-4ad0-8dd4-6f0c32cf62df" providerId="ADAL" clId="{F531D3DB-88DE-4C61-B08F-44CA3CB99839}" dt="2020-04-13T16:13:10.545" v="1" actId="478"/>
          <ac:cxnSpMkLst>
            <pc:docMk/>
            <pc:sldMk cId="4277441459" sldId="386"/>
            <ac:cxnSpMk id="153" creationId="{D046469B-B24B-44E6-92CD-1FFA419D473B}"/>
          </ac:cxnSpMkLst>
        </pc:cxnChg>
      </pc:sldChg>
      <pc:sldChg chg="add del">
        <pc:chgData name="Rachael Green" userId="89c6f63e-7657-4ad0-8dd4-6f0c32cf62df" providerId="ADAL" clId="{F531D3DB-88DE-4C61-B08F-44CA3CB99839}" dt="2020-04-13T16:18:43.441" v="134" actId="47"/>
        <pc:sldMkLst>
          <pc:docMk/>
          <pc:sldMk cId="855428318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185E-120B-414F-821E-51315177DB64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5F4CD-E995-4BCA-B28E-45F6FC69C4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139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50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778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16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38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67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692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146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62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84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4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590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A6B92-1A8D-478E-A951-4B2D25AB2DA5}" type="datetimeFigureOut">
              <a:rPr lang="en-GB" smtClean="0"/>
              <a:t>13/04/2020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C227-8F93-41DD-9AEE-FDEB7E04A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73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E00DDA-E85B-496F-8D3E-6DC5A4ADD5F9}"/>
              </a:ext>
            </a:extLst>
          </p:cNvPr>
          <p:cNvSpPr txBox="1"/>
          <p:nvPr/>
        </p:nvSpPr>
        <p:spPr>
          <a:xfrm>
            <a:off x="668654" y="1524000"/>
            <a:ext cx="3060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04C13CF6-879A-4282-B8BE-6D1B9854FDD0}"/>
              </a:ext>
            </a:extLst>
          </p:cNvPr>
          <p:cNvSpPr txBox="1"/>
          <p:nvPr/>
        </p:nvSpPr>
        <p:spPr>
          <a:xfrm>
            <a:off x="1318259" y="1524000"/>
            <a:ext cx="3060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A6DBC46E-DD75-4EE7-923D-C86386DB6E3C}"/>
              </a:ext>
            </a:extLst>
          </p:cNvPr>
          <p:cNvSpPr txBox="1"/>
          <p:nvPr/>
        </p:nvSpPr>
        <p:spPr>
          <a:xfrm>
            <a:off x="1654244" y="1524000"/>
            <a:ext cx="3060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672FAE3F-36F4-4D38-A1BF-7A39B5B41DD6}"/>
              </a:ext>
            </a:extLst>
          </p:cNvPr>
          <p:cNvSpPr txBox="1"/>
          <p:nvPr/>
        </p:nvSpPr>
        <p:spPr>
          <a:xfrm>
            <a:off x="2299334" y="1527810"/>
            <a:ext cx="3060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55102D67-799E-4D06-BE45-1E6676845413}"/>
              </a:ext>
            </a:extLst>
          </p:cNvPr>
          <p:cNvSpPr txBox="1"/>
          <p:nvPr/>
        </p:nvSpPr>
        <p:spPr>
          <a:xfrm>
            <a:off x="2635319" y="1527810"/>
            <a:ext cx="306000" cy="306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FD9EB300-2590-4FC4-A265-1332CA053E55}"/>
              </a:ext>
            </a:extLst>
          </p:cNvPr>
          <p:cNvSpPr txBox="1"/>
          <p:nvPr/>
        </p:nvSpPr>
        <p:spPr>
          <a:xfrm>
            <a:off x="3523614" y="3007360"/>
            <a:ext cx="3049906" cy="360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862EEB45-D4FE-46C9-8BAF-F1D268C51BEC}"/>
              </a:ext>
            </a:extLst>
          </p:cNvPr>
          <p:cNvSpPr txBox="1"/>
          <p:nvPr/>
        </p:nvSpPr>
        <p:spPr>
          <a:xfrm>
            <a:off x="3523614" y="5496560"/>
            <a:ext cx="3049906" cy="7924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13B9F5A9-F2DE-41EB-83B9-A16FCB73A5C8}"/>
              </a:ext>
            </a:extLst>
          </p:cNvPr>
          <p:cNvSpPr txBox="1"/>
          <p:nvPr/>
        </p:nvSpPr>
        <p:spPr>
          <a:xfrm>
            <a:off x="2162174" y="7254240"/>
            <a:ext cx="1149986" cy="38608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346455FA-5E6D-4A8D-A565-650BDD9B875C}"/>
              </a:ext>
            </a:extLst>
          </p:cNvPr>
          <p:cNvSpPr txBox="1"/>
          <p:nvPr/>
        </p:nvSpPr>
        <p:spPr>
          <a:xfrm>
            <a:off x="272974" y="3759200"/>
            <a:ext cx="543600" cy="54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46A6065-3A40-44D1-BE91-5D7E8507E14D}"/>
              </a:ext>
            </a:extLst>
          </p:cNvPr>
          <p:cNvSpPr txBox="1"/>
          <p:nvPr/>
        </p:nvSpPr>
        <p:spPr>
          <a:xfrm>
            <a:off x="891086" y="3759200"/>
            <a:ext cx="543600" cy="54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06F2CDFE-A17A-48CB-BF13-FD8DCA3B7D10}"/>
              </a:ext>
            </a:extLst>
          </p:cNvPr>
          <p:cNvSpPr txBox="1"/>
          <p:nvPr/>
        </p:nvSpPr>
        <p:spPr>
          <a:xfrm>
            <a:off x="1509198" y="3759200"/>
            <a:ext cx="543600" cy="54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E10541AC-F744-43F0-8F63-ECBD49FB7A3E}"/>
              </a:ext>
            </a:extLst>
          </p:cNvPr>
          <p:cNvSpPr txBox="1"/>
          <p:nvPr/>
        </p:nvSpPr>
        <p:spPr>
          <a:xfrm>
            <a:off x="2127310" y="3759200"/>
            <a:ext cx="543600" cy="54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33B6D542-7417-4F37-B6C5-D4F9654515FB}"/>
              </a:ext>
            </a:extLst>
          </p:cNvPr>
          <p:cNvSpPr txBox="1"/>
          <p:nvPr/>
        </p:nvSpPr>
        <p:spPr>
          <a:xfrm>
            <a:off x="2745421" y="3759200"/>
            <a:ext cx="543600" cy="5436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BBC3B0C7-0B56-4A47-9698-0A71BF2F87D7}"/>
              </a:ext>
            </a:extLst>
          </p:cNvPr>
          <p:cNvSpPr txBox="1"/>
          <p:nvPr/>
        </p:nvSpPr>
        <p:spPr>
          <a:xfrm>
            <a:off x="791273" y="6309360"/>
            <a:ext cx="543600" cy="39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389CDF75-FD2C-42FA-8039-6DAFEBB117B7}"/>
              </a:ext>
            </a:extLst>
          </p:cNvPr>
          <p:cNvSpPr txBox="1"/>
          <p:nvPr/>
        </p:nvSpPr>
        <p:spPr>
          <a:xfrm>
            <a:off x="1517996" y="6309360"/>
            <a:ext cx="543600" cy="39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1AE21BCE-CAB9-4A35-8D30-AADDEC53146E}"/>
              </a:ext>
            </a:extLst>
          </p:cNvPr>
          <p:cNvSpPr txBox="1"/>
          <p:nvPr/>
        </p:nvSpPr>
        <p:spPr>
          <a:xfrm>
            <a:off x="2244719" y="6309360"/>
            <a:ext cx="543600" cy="39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4D7E7129-EC53-4D06-B7AF-F8740B02FDF9}"/>
              </a:ext>
            </a:extLst>
          </p:cNvPr>
          <p:cNvSpPr txBox="1"/>
          <p:nvPr/>
        </p:nvSpPr>
        <p:spPr>
          <a:xfrm>
            <a:off x="3591004" y="8727440"/>
            <a:ext cx="590400" cy="39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699C0D71-D790-4114-B143-CD455134F11A}"/>
              </a:ext>
            </a:extLst>
          </p:cNvPr>
          <p:cNvSpPr txBox="1"/>
          <p:nvPr/>
        </p:nvSpPr>
        <p:spPr>
          <a:xfrm>
            <a:off x="4353287" y="8727440"/>
            <a:ext cx="590400" cy="39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EE369382-8F47-4153-BED6-1F8775DA2E1F}"/>
              </a:ext>
            </a:extLst>
          </p:cNvPr>
          <p:cNvSpPr txBox="1"/>
          <p:nvPr/>
        </p:nvSpPr>
        <p:spPr>
          <a:xfrm>
            <a:off x="5115570" y="8727440"/>
            <a:ext cx="590400" cy="39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456BE1D-32D0-4E8A-AC32-6893FCE0A367}"/>
              </a:ext>
            </a:extLst>
          </p:cNvPr>
          <p:cNvSpPr txBox="1"/>
          <p:nvPr/>
        </p:nvSpPr>
        <p:spPr>
          <a:xfrm>
            <a:off x="5877853" y="8727440"/>
            <a:ext cx="590400" cy="396000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</p:spPr>
        <p:txBody>
          <a:bodyPr wrap="none" rtlCol="0">
            <a:no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44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4DC8CD-7969-4535-9D42-5AF69207191F}">
  <ds:schemaRefs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schemas.openxmlformats.org/package/2006/metadata/core-properties"/>
    <ds:schemaRef ds:uri="http://purl.org/dc/elements/1.1/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79E9452-105E-414E-9694-F0A5EB019CD1}"/>
</file>

<file path=customXml/itemProps3.xml><?xml version="1.0" encoding="utf-8"?>
<ds:datastoreItem xmlns:ds="http://schemas.openxmlformats.org/officeDocument/2006/customXml" ds:itemID="{F0752CC8-F9F8-4489-BE6C-7B8AAF5713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999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Ordering Numbers Worksheet</dc:title>
  <dc:creator>Sian Stebbings</dc:creator>
  <cp:lastModifiedBy>Rach Green</cp:lastModifiedBy>
  <cp:revision>18</cp:revision>
  <dcterms:created xsi:type="dcterms:W3CDTF">2018-03-13T10:12:31Z</dcterms:created>
  <dcterms:modified xsi:type="dcterms:W3CDTF">2020-04-13T16:19:04Z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