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9933"/>
    <a:srgbClr val="FFFFB7"/>
    <a:srgbClr val="F1CFED"/>
    <a:srgbClr val="FF0000"/>
    <a:srgbClr val="C642B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D1A18B-FD14-4598-96E3-7351020384EF}" v="31" dt="2020-04-30T15:05:34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Hodgson" userId="213b339f-9e68-4d61-b6e1-9aa385d3ff46" providerId="ADAL" clId="{4DFEACA8-53A5-4A7B-B5DC-7B1FAABBA108}"/>
    <pc:docChg chg="undo custSel addSld delSld modSld">
      <pc:chgData name="Theresa Hodgson" userId="213b339f-9e68-4d61-b6e1-9aa385d3ff46" providerId="ADAL" clId="{4DFEACA8-53A5-4A7B-B5DC-7B1FAABBA108}" dt="2020-04-30T15:04:41.432" v="159" actId="1037"/>
      <pc:docMkLst>
        <pc:docMk/>
      </pc:docMkLst>
      <pc:sldChg chg="addSp delSp modSp mod setBg">
        <pc:chgData name="Theresa Hodgson" userId="213b339f-9e68-4d61-b6e1-9aa385d3ff46" providerId="ADAL" clId="{4DFEACA8-53A5-4A7B-B5DC-7B1FAABBA108}" dt="2020-04-30T15:04:41.432" v="159" actId="1037"/>
        <pc:sldMkLst>
          <pc:docMk/>
          <pc:sldMk cId="519433702" sldId="387"/>
        </pc:sldMkLst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98" creationId="{903BBB2E-90A8-4020-AD7F-608B4B4EA862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99" creationId="{0C1D359D-5545-411C-8FD0-1A0B83770CF3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0" creationId="{F76B3439-82CE-4FC5-9EB6-C79B5D63372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1" creationId="{5EFBE0C3-5764-4E72-BA88-85B6A8B071B9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2" creationId="{5C8C3D93-AB6D-4BFA-8A02-4439883DC205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3" creationId="{EC925D98-3C43-483D-9B4F-15CA8695B9F5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5" creationId="{3D631A6B-6B9D-43C3-853B-742E6C3DFDEC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6" creationId="{0F3FCEBD-1323-4157-86BF-12200375BEEF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7" creationId="{62721181-8852-4F55-8273-1375EE9656AC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8" creationId="{43FB20A3-463E-478A-8DF4-2C4990958CCF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09" creationId="{8149447C-9FED-4C80-94FE-9BD3C13E7783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10" creationId="{763FA165-0401-4B2D-A398-EB8D8B2AAC46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23" creationId="{4AF30884-0A34-4A95-B2EB-75CB50086D22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32" creationId="{99026ABA-789B-4F9F-AC68-62A5C6599695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33" creationId="{97E2357C-4B30-4969-BC44-1F170558EBB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40" creationId="{097BD542-C598-4900-ADBB-D1FAF9644108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41" creationId="{834FACE4-EDCF-4E1B-B035-F103516294F0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42" creationId="{93841FBD-4B50-45F0-AD80-1F9701C3C4D2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0" creationId="{81C43018-B0F2-4177-963A-009F8402A5DC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1" creationId="{C141D44F-30AE-42A7-95D7-85D1BB2C449A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3" creationId="{D875072D-86AE-4070-A76B-63EB8947923E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4" creationId="{42362B71-5DD7-41A3-8090-8E4E6AAAB24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5" creationId="{8A9448F4-CB49-4A98-A2A2-4F0A26EDB1FD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6" creationId="{2395DB2F-7B8C-48DD-9DE8-B33D3387E75C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58" creationId="{40DF8B8F-F3E8-4DEF-AEA2-14BA83AA75F4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67" creationId="{1CEAF4EB-99B2-4EFA-ACF9-DEFA45EC04DD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69" creationId="{F8CC0712-FDD7-45E1-89CA-314D57F12B0E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70" creationId="{411AD78B-E1FD-480C-AC7A-2AE711B357E7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71" creationId="{E22D64D8-19DC-448F-A8D6-5906EDAFD079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72" creationId="{AEFA1ADB-6B6D-4C3C-9B02-184EDDF71016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78" creationId="{8C0ACBFD-2027-4037-BEFA-B8D37B97868F}"/>
          </ac:spMkLst>
        </pc:spChg>
        <pc:spChg chg="add mod">
          <ac:chgData name="Theresa Hodgson" userId="213b339f-9e68-4d61-b6e1-9aa385d3ff46" providerId="ADAL" clId="{4DFEACA8-53A5-4A7B-B5DC-7B1FAABBA108}" dt="2020-04-30T14:58:31.009" v="15" actId="555"/>
          <ac:spMkLst>
            <pc:docMk/>
            <pc:sldMk cId="519433702" sldId="387"/>
            <ac:spMk id="179" creationId="{40BBEDD2-668B-4260-A5FB-37E0F4AF1161}"/>
          </ac:spMkLst>
        </pc:spChg>
        <pc:spChg chg="add mod">
          <ac:chgData name="Theresa Hodgson" userId="213b339f-9e68-4d61-b6e1-9aa385d3ff46" providerId="ADAL" clId="{4DFEACA8-53A5-4A7B-B5DC-7B1FAABBA108}" dt="2020-04-30T14:58:31.009" v="15" actId="555"/>
          <ac:spMkLst>
            <pc:docMk/>
            <pc:sldMk cId="519433702" sldId="387"/>
            <ac:spMk id="180" creationId="{FB689DE7-317D-44A0-9D06-945D9808716D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82" creationId="{A948717B-A68C-4E79-9DE5-2EC407804C6E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83" creationId="{F9E5AB8F-960B-4F5F-B6C6-0A4F9FC1788C}"/>
          </ac:spMkLst>
        </pc:spChg>
        <pc:spChg chg="add mod">
          <ac:chgData name="Theresa Hodgson" userId="213b339f-9e68-4d61-b6e1-9aa385d3ff46" providerId="ADAL" clId="{4DFEACA8-53A5-4A7B-B5DC-7B1FAABBA108}" dt="2020-04-30T14:58:31.009" v="15" actId="555"/>
          <ac:spMkLst>
            <pc:docMk/>
            <pc:sldMk cId="519433702" sldId="387"/>
            <ac:spMk id="184" creationId="{568979C8-DA08-440C-954F-7AAAA22B0694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85" creationId="{EAB0CFCE-0A5C-408F-9592-89E1A88A48D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86" creationId="{D56A2988-B203-4D12-A046-D52E8EE4D091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87" creationId="{2F068D0C-9270-4375-94DE-0AC697C4B05A}"/>
          </ac:spMkLst>
        </pc:spChg>
        <pc:spChg chg="add mod">
          <ac:chgData name="Theresa Hodgson" userId="213b339f-9e68-4d61-b6e1-9aa385d3ff46" providerId="ADAL" clId="{4DFEACA8-53A5-4A7B-B5DC-7B1FAABBA108}" dt="2020-04-30T14:58:38.734" v="17" actId="1076"/>
          <ac:spMkLst>
            <pc:docMk/>
            <pc:sldMk cId="519433702" sldId="387"/>
            <ac:spMk id="188" creationId="{D9B992D9-D7EA-4D27-9469-C9FB23F50ED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92" creationId="{48F0FCBD-DDC2-4D27-934C-48CB6DE63516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198" creationId="{31F84A8F-BE17-4A44-9D97-0F44076238EB}"/>
          </ac:spMkLst>
        </pc:spChg>
        <pc:spChg chg="add mod">
          <ac:chgData name="Theresa Hodgson" userId="213b339f-9e68-4d61-b6e1-9aa385d3ff46" providerId="ADAL" clId="{4DFEACA8-53A5-4A7B-B5DC-7B1FAABBA108}" dt="2020-04-30T15:04:41.432" v="159" actId="1037"/>
          <ac:spMkLst>
            <pc:docMk/>
            <pc:sldMk cId="519433702" sldId="387"/>
            <ac:spMk id="201" creationId="{42286F18-CB3F-41A5-A793-BD8F50107E0E}"/>
          </ac:spMkLst>
        </pc:spChg>
        <pc:spChg chg="add mod">
          <ac:chgData name="Theresa Hodgson" userId="213b339f-9e68-4d61-b6e1-9aa385d3ff46" providerId="ADAL" clId="{4DFEACA8-53A5-4A7B-B5DC-7B1FAABBA108}" dt="2020-04-30T15:03:38.896" v="123" actId="14100"/>
          <ac:spMkLst>
            <pc:docMk/>
            <pc:sldMk cId="519433702" sldId="387"/>
            <ac:spMk id="204" creationId="{9E3463F5-DEC0-4BC1-90D9-60EB161E46C5}"/>
          </ac:spMkLst>
        </pc:spChg>
        <pc:spChg chg="add del mod">
          <ac:chgData name="Theresa Hodgson" userId="213b339f-9e68-4d61-b6e1-9aa385d3ff46" providerId="ADAL" clId="{4DFEACA8-53A5-4A7B-B5DC-7B1FAABBA108}" dt="2020-04-30T14:59:34.679" v="25" actId="478"/>
          <ac:spMkLst>
            <pc:docMk/>
            <pc:sldMk cId="519433702" sldId="387"/>
            <ac:spMk id="205" creationId="{75ABB79B-6319-4AC4-A26B-879C5E0B512E}"/>
          </ac:spMkLst>
        </pc:spChg>
        <pc:spChg chg="add mod">
          <ac:chgData name="Theresa Hodgson" userId="213b339f-9e68-4d61-b6e1-9aa385d3ff46" providerId="ADAL" clId="{4DFEACA8-53A5-4A7B-B5DC-7B1FAABBA108}" dt="2020-04-30T15:03:38.896" v="123" actId="14100"/>
          <ac:spMkLst>
            <pc:docMk/>
            <pc:sldMk cId="519433702" sldId="387"/>
            <ac:spMk id="207" creationId="{FC4CC3AA-24DA-4076-9303-A25099ED316F}"/>
          </ac:spMkLst>
        </pc:spChg>
        <pc:spChg chg="add mod">
          <ac:chgData name="Theresa Hodgson" userId="213b339f-9e68-4d61-b6e1-9aa385d3ff46" providerId="ADAL" clId="{4DFEACA8-53A5-4A7B-B5DC-7B1FAABBA108}" dt="2020-04-30T15:00:21.861" v="59" actId="1038"/>
          <ac:spMkLst>
            <pc:docMk/>
            <pc:sldMk cId="519433702" sldId="387"/>
            <ac:spMk id="208" creationId="{C82DC7BB-7F1F-440B-BC59-203F543927D4}"/>
          </ac:spMkLst>
        </pc:spChg>
        <pc:spChg chg="add mod">
          <ac:chgData name="Theresa Hodgson" userId="213b339f-9e68-4d61-b6e1-9aa385d3ff46" providerId="ADAL" clId="{4DFEACA8-53A5-4A7B-B5DC-7B1FAABBA108}" dt="2020-04-30T15:00:29.869" v="66" actId="1076"/>
          <ac:spMkLst>
            <pc:docMk/>
            <pc:sldMk cId="519433702" sldId="387"/>
            <ac:spMk id="209" creationId="{9DF0E4A4-500B-41AC-9ED0-8BFB33560C40}"/>
          </ac:spMkLst>
        </pc:spChg>
        <pc:spChg chg="add mod">
          <ac:chgData name="Theresa Hodgson" userId="213b339f-9e68-4d61-b6e1-9aa385d3ff46" providerId="ADAL" clId="{4DFEACA8-53A5-4A7B-B5DC-7B1FAABBA108}" dt="2020-04-30T15:00:37.630" v="71" actId="1076"/>
          <ac:spMkLst>
            <pc:docMk/>
            <pc:sldMk cId="519433702" sldId="387"/>
            <ac:spMk id="210" creationId="{0D7F6517-19B7-4AE1-85FB-46CF4EC16AAB}"/>
          </ac:spMkLst>
        </pc:spChg>
        <pc:spChg chg="add mod">
          <ac:chgData name="Theresa Hodgson" userId="213b339f-9e68-4d61-b6e1-9aa385d3ff46" providerId="ADAL" clId="{4DFEACA8-53A5-4A7B-B5DC-7B1FAABBA108}" dt="2020-04-30T15:00:40.817" v="73" actId="1037"/>
          <ac:spMkLst>
            <pc:docMk/>
            <pc:sldMk cId="519433702" sldId="387"/>
            <ac:spMk id="211" creationId="{EA39BAD1-8C27-488C-A0B5-59DF6A23BE2A}"/>
          </ac:spMkLst>
        </pc:spChg>
        <pc:spChg chg="add mod">
          <ac:chgData name="Theresa Hodgson" userId="213b339f-9e68-4d61-b6e1-9aa385d3ff46" providerId="ADAL" clId="{4DFEACA8-53A5-4A7B-B5DC-7B1FAABBA108}" dt="2020-04-30T15:00:44.395" v="78" actId="1037"/>
          <ac:spMkLst>
            <pc:docMk/>
            <pc:sldMk cId="519433702" sldId="387"/>
            <ac:spMk id="212" creationId="{E3FA6CF6-F4AA-488E-A7EB-36A85E763AFB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13" creationId="{79C84BEC-5E9B-4135-894F-78F9C6FDFFC2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14" creationId="{442722BE-C7DF-4BB7-8472-D495D3FC36B9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15" creationId="{66357EBC-98CB-4B87-9BCE-A8025B529235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20" creationId="{69A45F47-7553-4F2D-ACA7-A0C05789B0F8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1" creationId="{D76DE80B-7AE1-4CF1-8C2C-D0CE98161628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2" creationId="{6E92AD17-BFE5-483B-B55D-B8DE8C158CC4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3" creationId="{9718963C-97B5-489E-AA3E-9BFDD374C35B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4" creationId="{EC6D1E12-6755-4DFD-8491-72EB6A1F7E3C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5" creationId="{B1A9DD71-D4CC-4DFE-A1F4-EDACCE06B8E6}"/>
          </ac:spMkLst>
        </pc:spChg>
        <pc:spChg chg="del">
          <ac:chgData name="Theresa Hodgson" userId="213b339f-9e68-4d61-b6e1-9aa385d3ff46" providerId="ADAL" clId="{4DFEACA8-53A5-4A7B-B5DC-7B1FAABBA108}" dt="2020-04-30T14:56:34.363" v="1" actId="478"/>
          <ac:spMkLst>
            <pc:docMk/>
            <pc:sldMk cId="519433702" sldId="387"/>
            <ac:spMk id="256" creationId="{8AF9FFCA-658B-4AFA-AEC4-FB7B183F8F32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57" creationId="{EE2D4833-3E2D-4CF1-B472-33C94FF3AA22}"/>
          </ac:spMkLst>
        </pc:spChg>
        <pc:spChg chg="add mod">
          <ac:chgData name="Theresa Hodgson" userId="213b339f-9e68-4d61-b6e1-9aa385d3ff46" providerId="ADAL" clId="{4DFEACA8-53A5-4A7B-B5DC-7B1FAABBA108}" dt="2020-04-30T15:02:03.263" v="95" actId="164"/>
          <ac:spMkLst>
            <pc:docMk/>
            <pc:sldMk cId="519433702" sldId="387"/>
            <ac:spMk id="297" creationId="{5C990051-45AE-4C50-A9F9-52B8FE012D7F}"/>
          </ac:spMkLst>
        </pc:spChg>
        <pc:spChg chg="mod">
          <ac:chgData name="Theresa Hodgson" userId="213b339f-9e68-4d61-b6e1-9aa385d3ff46" providerId="ADAL" clId="{4DFEACA8-53A5-4A7B-B5DC-7B1FAABBA108}" dt="2020-04-30T15:02:29.118" v="121" actId="1037"/>
          <ac:spMkLst>
            <pc:docMk/>
            <pc:sldMk cId="519433702" sldId="387"/>
            <ac:spMk id="306" creationId="{4B10F9AF-8601-416F-A550-A88E2451ABDA}"/>
          </ac:spMkLst>
        </pc:spChg>
        <pc:spChg chg="mod">
          <ac:chgData name="Theresa Hodgson" userId="213b339f-9e68-4d61-b6e1-9aa385d3ff46" providerId="ADAL" clId="{4DFEACA8-53A5-4A7B-B5DC-7B1FAABBA108}" dt="2020-04-30T15:02:29.118" v="121" actId="1037"/>
          <ac:spMkLst>
            <pc:docMk/>
            <pc:sldMk cId="519433702" sldId="387"/>
            <ac:spMk id="308" creationId="{2BBEAC4A-F8BB-4C9F-9791-A53C6980BF1E}"/>
          </ac:spMkLst>
        </pc:spChg>
        <pc:spChg chg="add mod">
          <ac:chgData name="Theresa Hodgson" userId="213b339f-9e68-4d61-b6e1-9aa385d3ff46" providerId="ADAL" clId="{4DFEACA8-53A5-4A7B-B5DC-7B1FAABBA108}" dt="2020-04-30T15:04:18.085" v="148" actId="1035"/>
          <ac:spMkLst>
            <pc:docMk/>
            <pc:sldMk cId="519433702" sldId="387"/>
            <ac:spMk id="319" creationId="{AC3CBEE1-8699-4F56-B9EB-9566A6DA2803}"/>
          </ac:spMkLst>
        </pc:spChg>
        <pc:spChg chg="add mod">
          <ac:chgData name="Theresa Hodgson" userId="213b339f-9e68-4d61-b6e1-9aa385d3ff46" providerId="ADAL" clId="{4DFEACA8-53A5-4A7B-B5DC-7B1FAABBA108}" dt="2020-04-30T15:04:18.085" v="148" actId="1035"/>
          <ac:spMkLst>
            <pc:docMk/>
            <pc:sldMk cId="519433702" sldId="387"/>
            <ac:spMk id="320" creationId="{D891449B-3F11-4E36-B6E6-5D2529356B2B}"/>
          </ac:spMkLst>
        </pc:spChg>
        <pc:spChg chg="add mod">
          <ac:chgData name="Theresa Hodgson" userId="213b339f-9e68-4d61-b6e1-9aa385d3ff46" providerId="ADAL" clId="{4DFEACA8-53A5-4A7B-B5DC-7B1FAABBA108}" dt="2020-04-30T15:04:24.673" v="157" actId="1035"/>
          <ac:spMkLst>
            <pc:docMk/>
            <pc:sldMk cId="519433702" sldId="387"/>
            <ac:spMk id="321" creationId="{CFEB77F9-86CF-4C4E-BC3B-8958152BF7A8}"/>
          </ac:spMkLst>
        </pc:spChg>
        <pc:grpChg chg="add mod">
          <ac:chgData name="Theresa Hodgson" userId="213b339f-9e68-4d61-b6e1-9aa385d3ff46" providerId="ADAL" clId="{4DFEACA8-53A5-4A7B-B5DC-7B1FAABBA108}" dt="2020-04-30T15:02:03.263" v="95" actId="164"/>
          <ac:grpSpMkLst>
            <pc:docMk/>
            <pc:sldMk cId="519433702" sldId="387"/>
            <ac:grpSpMk id="2" creationId="{EA39E52C-3976-48FF-89F5-7AED054F2EB4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6" creationId="{604A94A4-0A61-42FA-9234-0173032CBC52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9" creationId="{F7C106CC-2D79-46E6-8E1E-87581D1B99BD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10" creationId="{1704C045-BA37-415B-AB66-AB467D5E9B36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160" creationId="{883C9228-3E73-4B52-9EF2-A118718E0D8B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173" creationId="{16753B00-09B4-471C-8438-2F289C291923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189" creationId="{7328B5B3-F57C-4D46-A3E5-6EF540F9A91E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23" creationId="{DA7B00C9-6929-474E-81B0-852B2D2561A6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40" creationId="{7716AC20-F934-400D-A766-776955C01C64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58" creationId="{BBAF0A23-D875-46C9-8DB0-B149C84B4FA3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63" creationId="{9F8644A3-9BCE-41D8-8A41-4FFBD4AAB3FF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71" creationId="{7F27EC5B-82A8-4AA9-88B5-DB38247E9433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76" creationId="{74E36A4C-51FE-4D03-B453-46B85F3C0BE3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84" creationId="{66F20C1E-4522-4A79-A040-6475C40134EA}"/>
          </ac:grpSpMkLst>
        </pc:grpChg>
        <pc:grpChg chg="del">
          <ac:chgData name="Theresa Hodgson" userId="213b339f-9e68-4d61-b6e1-9aa385d3ff46" providerId="ADAL" clId="{4DFEACA8-53A5-4A7B-B5DC-7B1FAABBA108}" dt="2020-04-30T14:56:34.363" v="1" actId="478"/>
          <ac:grpSpMkLst>
            <pc:docMk/>
            <pc:sldMk cId="519433702" sldId="387"/>
            <ac:grpSpMk id="289" creationId="{1C7C817C-85DF-4610-BF6B-A17F625A02F9}"/>
          </ac:grpSpMkLst>
        </pc:grpChg>
        <pc:grpChg chg="add mod">
          <ac:chgData name="Theresa Hodgson" userId="213b339f-9e68-4d61-b6e1-9aa385d3ff46" providerId="ADAL" clId="{4DFEACA8-53A5-4A7B-B5DC-7B1FAABBA108}" dt="2020-04-30T15:02:12.516" v="115" actId="1038"/>
          <ac:grpSpMkLst>
            <pc:docMk/>
            <pc:sldMk cId="519433702" sldId="387"/>
            <ac:grpSpMk id="298" creationId="{4569D423-8B24-4898-A3B3-3D9076136CA4}"/>
          </ac:grpSpMkLst>
        </pc:grpChg>
        <pc:grpChg chg="add mod">
          <ac:chgData name="Theresa Hodgson" userId="213b339f-9e68-4d61-b6e1-9aa385d3ff46" providerId="ADAL" clId="{4DFEACA8-53A5-4A7B-B5DC-7B1FAABBA108}" dt="2020-04-30T15:02:25.228" v="119" actId="1037"/>
          <ac:grpSpMkLst>
            <pc:docMk/>
            <pc:sldMk cId="519433702" sldId="387"/>
            <ac:grpSpMk id="305" creationId="{0777AA97-08B6-4C78-9531-0DFB0FC46D27}"/>
          </ac:grpSpMkLst>
        </pc:grpChg>
        <pc:grpChg chg="add mod">
          <ac:chgData name="Theresa Hodgson" userId="213b339f-9e68-4d61-b6e1-9aa385d3ff46" providerId="ADAL" clId="{4DFEACA8-53A5-4A7B-B5DC-7B1FAABBA108}" dt="2020-04-30T15:02:38.516" v="122" actId="571"/>
          <ac:grpSpMkLst>
            <pc:docMk/>
            <pc:sldMk cId="519433702" sldId="387"/>
            <ac:grpSpMk id="312" creationId="{74740FE1-57A6-4187-832D-7820C61C0BC8}"/>
          </ac:grpSpMkLst>
        </pc:grp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4" creationId="{EFB3214C-05EC-4A89-B465-54E3B7BB1C57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97" creationId="{EE5FD644-A36C-45FD-AFA9-4E6E165AD92D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04" creationId="{63EED540-3771-40E8-917E-6023DDC324C9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14" creationId="{2451FF70-DC50-463A-B23A-815B9726E59D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22" creationId="{27C77FD0-70AB-4DD8-82E3-91C460A89267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59" creationId="{B31584EB-DDD3-4C62-B7AE-1A909AC9FF27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62" creationId="{43BDD584-8FB4-4C5B-BF51-CCA1A99BE8E1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66" creationId="{34F64C0E-8775-41E5-A051-B549B4C30721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81" creationId="{830EB4B0-B898-492B-99D8-5F7385DF466D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199" creationId="{2152A2E1-EA91-404C-865D-FA6364EEB5E2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203" creationId="{BD067218-B2F1-456A-88A9-E92A42BA105B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238" creationId="{52BA91ED-86D0-47EE-9B9E-A4D4EA1F4DCA}"/>
          </ac:graphicFrameMkLst>
        </pc:graphicFrameChg>
        <pc:graphicFrameChg chg="del">
          <ac:chgData name="Theresa Hodgson" userId="213b339f-9e68-4d61-b6e1-9aa385d3ff46" providerId="ADAL" clId="{4DFEACA8-53A5-4A7B-B5DC-7B1FAABBA108}" dt="2020-04-30T14:56:34.363" v="1" actId="478"/>
          <ac:graphicFrameMkLst>
            <pc:docMk/>
            <pc:sldMk cId="519433702" sldId="387"/>
            <ac:graphicFrameMk id="250" creationId="{5ED61CB5-2985-40FE-A260-95DB73F57A3F}"/>
          </ac:graphicFrameMkLst>
        </pc:graphicFrame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27" creationId="{4015F2CE-3541-4A1A-B569-FDCDBFEEE46C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38" creationId="{B974E55E-93A9-46EB-B616-28240440925F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52" creationId="{3C6C3695-06E6-475F-B9D2-5AE238527EDF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57" creationId="{AEEB655F-C783-4155-A5F8-9B950397472B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63" creationId="{3085F356-8BB9-4775-80E0-29D860F69ADA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68" creationId="{1837F07B-6882-4988-AD0A-9A9C69D8E278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191" creationId="{AB0E87E4-7F53-4580-9982-49EDF5AC0FE6}"/>
          </ac:picMkLst>
        </pc:picChg>
        <pc:picChg chg="del">
          <ac:chgData name="Theresa Hodgson" userId="213b339f-9e68-4d61-b6e1-9aa385d3ff46" providerId="ADAL" clId="{4DFEACA8-53A5-4A7B-B5DC-7B1FAABBA108}" dt="2020-04-30T14:56:34.363" v="1" actId="478"/>
          <ac:picMkLst>
            <pc:docMk/>
            <pc:sldMk cId="519433702" sldId="387"/>
            <ac:picMk id="233" creationId="{015219BC-3C89-4835-936F-B92331774897}"/>
          </ac:picMkLst>
        </pc:picChg>
      </pc:sldChg>
      <pc:sldChg chg="add del">
        <pc:chgData name="Theresa Hodgson" userId="213b339f-9e68-4d61-b6e1-9aa385d3ff46" providerId="ADAL" clId="{4DFEACA8-53A5-4A7B-B5DC-7B1FAABBA108}" dt="2020-04-30T15:04:37.638" v="158" actId="47"/>
        <pc:sldMkLst>
          <pc:docMk/>
          <pc:sldMk cId="2774299592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Box 178">
            <a:extLst>
              <a:ext uri="{FF2B5EF4-FFF2-40B4-BE49-F238E27FC236}">
                <a16:creationId xmlns:a16="http://schemas.microsoft.com/office/drawing/2014/main" id="{40BBEDD2-668B-4260-A5FB-37E0F4AF1161}"/>
              </a:ext>
            </a:extLst>
          </p:cNvPr>
          <p:cNvSpPr txBox="1"/>
          <p:nvPr/>
        </p:nvSpPr>
        <p:spPr>
          <a:xfrm>
            <a:off x="975844" y="116232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B689DE7-317D-44A0-9D06-945D9808716D}"/>
              </a:ext>
            </a:extLst>
          </p:cNvPr>
          <p:cNvSpPr txBox="1"/>
          <p:nvPr/>
        </p:nvSpPr>
        <p:spPr>
          <a:xfrm>
            <a:off x="324969" y="116232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568979C8-DA08-440C-954F-7AAAA22B0694}"/>
              </a:ext>
            </a:extLst>
          </p:cNvPr>
          <p:cNvSpPr txBox="1"/>
          <p:nvPr/>
        </p:nvSpPr>
        <p:spPr>
          <a:xfrm>
            <a:off x="1626719" y="116232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D9B992D9-D7EA-4D27-9469-C9FB23F50EDB}"/>
              </a:ext>
            </a:extLst>
          </p:cNvPr>
          <p:cNvSpPr txBox="1"/>
          <p:nvPr/>
        </p:nvSpPr>
        <p:spPr>
          <a:xfrm>
            <a:off x="2277594" y="116232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42286F18-CB3F-41A5-A793-BD8F50107E0E}"/>
              </a:ext>
            </a:extLst>
          </p:cNvPr>
          <p:cNvSpPr txBox="1"/>
          <p:nvPr/>
        </p:nvSpPr>
        <p:spPr>
          <a:xfrm>
            <a:off x="2915769" y="116232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E3463F5-DEC0-4BC1-90D9-60EB161E46C5}"/>
              </a:ext>
            </a:extLst>
          </p:cNvPr>
          <p:cNvSpPr txBox="1"/>
          <p:nvPr/>
        </p:nvSpPr>
        <p:spPr>
          <a:xfrm>
            <a:off x="1686005" y="2312470"/>
            <a:ext cx="2232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C4CC3AA-24DA-4076-9303-A25099ED316F}"/>
              </a:ext>
            </a:extLst>
          </p:cNvPr>
          <p:cNvSpPr txBox="1"/>
          <p:nvPr/>
        </p:nvSpPr>
        <p:spPr>
          <a:xfrm>
            <a:off x="1955086" y="2312470"/>
            <a:ext cx="2232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C82DC7BB-7F1F-440B-BC59-203F543927D4}"/>
              </a:ext>
            </a:extLst>
          </p:cNvPr>
          <p:cNvSpPr txBox="1"/>
          <p:nvPr/>
        </p:nvSpPr>
        <p:spPr>
          <a:xfrm>
            <a:off x="1851849" y="3805990"/>
            <a:ext cx="2196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9DF0E4A4-500B-41AC-9ED0-8BFB33560C40}"/>
              </a:ext>
            </a:extLst>
          </p:cNvPr>
          <p:cNvSpPr txBox="1"/>
          <p:nvPr/>
        </p:nvSpPr>
        <p:spPr>
          <a:xfrm>
            <a:off x="2186762" y="3805990"/>
            <a:ext cx="2196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D7F6517-19B7-4AE1-85FB-46CF4EC16AAB}"/>
              </a:ext>
            </a:extLst>
          </p:cNvPr>
          <p:cNvSpPr txBox="1"/>
          <p:nvPr/>
        </p:nvSpPr>
        <p:spPr>
          <a:xfrm>
            <a:off x="2191524" y="4396540"/>
            <a:ext cx="2196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EA39BAD1-8C27-488C-A0B5-59DF6A23BE2A}"/>
              </a:ext>
            </a:extLst>
          </p:cNvPr>
          <p:cNvSpPr txBox="1"/>
          <p:nvPr/>
        </p:nvSpPr>
        <p:spPr>
          <a:xfrm>
            <a:off x="1874538" y="4396540"/>
            <a:ext cx="2196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FA6CF6-F4AA-488E-A7EB-36A85E763AFB}"/>
              </a:ext>
            </a:extLst>
          </p:cNvPr>
          <p:cNvSpPr txBox="1"/>
          <p:nvPr/>
        </p:nvSpPr>
        <p:spPr>
          <a:xfrm>
            <a:off x="1548028" y="4396540"/>
            <a:ext cx="2196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A39E52C-3976-48FF-89F5-7AED054F2EB4}"/>
              </a:ext>
            </a:extLst>
          </p:cNvPr>
          <p:cNvGrpSpPr/>
          <p:nvPr/>
        </p:nvGrpSpPr>
        <p:grpSpPr>
          <a:xfrm>
            <a:off x="1576532" y="7833477"/>
            <a:ext cx="834592" cy="835350"/>
            <a:chOff x="1576532" y="7833477"/>
            <a:chExt cx="834592" cy="835350"/>
          </a:xfrm>
        </p:grpSpPr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9C84BEC-5E9B-4135-894F-78F9C6FDFFC2}"/>
                </a:ext>
              </a:extLst>
            </p:cNvPr>
            <p:cNvSpPr txBox="1"/>
            <p:nvPr/>
          </p:nvSpPr>
          <p:spPr>
            <a:xfrm>
              <a:off x="1876919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442722BE-C7DF-4BB7-8472-D495D3FC36B9}"/>
                </a:ext>
              </a:extLst>
            </p:cNvPr>
            <p:cNvSpPr txBox="1"/>
            <p:nvPr/>
          </p:nvSpPr>
          <p:spPr>
            <a:xfrm>
              <a:off x="2169924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66357EBC-98CB-4B87-9BCE-A8025B529235}"/>
                </a:ext>
              </a:extLst>
            </p:cNvPr>
            <p:cNvSpPr txBox="1"/>
            <p:nvPr/>
          </p:nvSpPr>
          <p:spPr>
            <a:xfrm>
              <a:off x="1876919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69A45F47-7553-4F2D-ACA7-A0C05789B0F8}"/>
                </a:ext>
              </a:extLst>
            </p:cNvPr>
            <p:cNvSpPr txBox="1"/>
            <p:nvPr/>
          </p:nvSpPr>
          <p:spPr>
            <a:xfrm>
              <a:off x="2169924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EE2D4833-3E2D-4CF1-B472-33C94FF3AA22}"/>
                </a:ext>
              </a:extLst>
            </p:cNvPr>
            <p:cNvSpPr txBox="1"/>
            <p:nvPr/>
          </p:nvSpPr>
          <p:spPr>
            <a:xfrm>
              <a:off x="2169924" y="8118391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5C990051-45AE-4C50-A9F9-52B8FE012D7F}"/>
                </a:ext>
              </a:extLst>
            </p:cNvPr>
            <p:cNvSpPr txBox="1"/>
            <p:nvPr/>
          </p:nvSpPr>
          <p:spPr>
            <a:xfrm>
              <a:off x="1576532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4569D423-8B24-4898-A3B3-3D9076136CA4}"/>
              </a:ext>
            </a:extLst>
          </p:cNvPr>
          <p:cNvGrpSpPr/>
          <p:nvPr/>
        </p:nvGrpSpPr>
        <p:grpSpPr>
          <a:xfrm>
            <a:off x="5646562" y="7496884"/>
            <a:ext cx="834592" cy="835350"/>
            <a:chOff x="1576532" y="7833477"/>
            <a:chExt cx="834592" cy="835350"/>
          </a:xfrm>
        </p:grpSpPr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42C91F73-2BC6-4C7E-8847-4D8427D9213B}"/>
                </a:ext>
              </a:extLst>
            </p:cNvPr>
            <p:cNvSpPr txBox="1"/>
            <p:nvPr/>
          </p:nvSpPr>
          <p:spPr>
            <a:xfrm>
              <a:off x="1876919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9C98FDD6-D3CB-4514-9EC9-949C78DA08FB}"/>
                </a:ext>
              </a:extLst>
            </p:cNvPr>
            <p:cNvSpPr txBox="1"/>
            <p:nvPr/>
          </p:nvSpPr>
          <p:spPr>
            <a:xfrm>
              <a:off x="2169924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27124355-F644-4B11-8FF9-491CCE3C3AD4}"/>
                </a:ext>
              </a:extLst>
            </p:cNvPr>
            <p:cNvSpPr txBox="1"/>
            <p:nvPr/>
          </p:nvSpPr>
          <p:spPr>
            <a:xfrm>
              <a:off x="1876919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A665B7B4-FEFB-495A-B2DA-E42104912EB6}"/>
                </a:ext>
              </a:extLst>
            </p:cNvPr>
            <p:cNvSpPr txBox="1"/>
            <p:nvPr/>
          </p:nvSpPr>
          <p:spPr>
            <a:xfrm>
              <a:off x="2169924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673A9DB2-7E1D-4549-BCCC-AEEF9E3BB271}"/>
                </a:ext>
              </a:extLst>
            </p:cNvPr>
            <p:cNvSpPr txBox="1"/>
            <p:nvPr/>
          </p:nvSpPr>
          <p:spPr>
            <a:xfrm>
              <a:off x="2169924" y="8118391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4AB3E567-C28B-49D6-81E2-5DA052A989D5}"/>
                </a:ext>
              </a:extLst>
            </p:cNvPr>
            <p:cNvSpPr txBox="1"/>
            <p:nvPr/>
          </p:nvSpPr>
          <p:spPr>
            <a:xfrm>
              <a:off x="1576532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0777AA97-08B6-4C78-9531-0DFB0FC46D27}"/>
              </a:ext>
            </a:extLst>
          </p:cNvPr>
          <p:cNvGrpSpPr/>
          <p:nvPr/>
        </p:nvGrpSpPr>
        <p:grpSpPr>
          <a:xfrm>
            <a:off x="5723239" y="5028004"/>
            <a:ext cx="834592" cy="835350"/>
            <a:chOff x="1576532" y="7833477"/>
            <a:chExt cx="834592" cy="835350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4B10F9AF-8601-416F-A550-A88E2451ABDA}"/>
                </a:ext>
              </a:extLst>
            </p:cNvPr>
            <p:cNvSpPr txBox="1"/>
            <p:nvPr/>
          </p:nvSpPr>
          <p:spPr>
            <a:xfrm>
              <a:off x="1872157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566AF55D-9BEA-46B9-A5E9-1F1B134016FB}"/>
                </a:ext>
              </a:extLst>
            </p:cNvPr>
            <p:cNvSpPr txBox="1"/>
            <p:nvPr/>
          </p:nvSpPr>
          <p:spPr>
            <a:xfrm>
              <a:off x="2169924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2BBEAC4A-F8BB-4C9F-9791-A53C6980BF1E}"/>
                </a:ext>
              </a:extLst>
            </p:cNvPr>
            <p:cNvSpPr txBox="1"/>
            <p:nvPr/>
          </p:nvSpPr>
          <p:spPr>
            <a:xfrm>
              <a:off x="1872157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4164D664-FFD1-4361-84AD-64FD1D1D7DCA}"/>
                </a:ext>
              </a:extLst>
            </p:cNvPr>
            <p:cNvSpPr txBox="1"/>
            <p:nvPr/>
          </p:nvSpPr>
          <p:spPr>
            <a:xfrm>
              <a:off x="2169924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6D17226C-4DE3-4141-9014-326325F37EE4}"/>
                </a:ext>
              </a:extLst>
            </p:cNvPr>
            <p:cNvSpPr txBox="1"/>
            <p:nvPr/>
          </p:nvSpPr>
          <p:spPr>
            <a:xfrm>
              <a:off x="2169924" y="8118391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04E27A12-14BA-4E7E-9527-4714353BBB78}"/>
                </a:ext>
              </a:extLst>
            </p:cNvPr>
            <p:cNvSpPr txBox="1"/>
            <p:nvPr/>
          </p:nvSpPr>
          <p:spPr>
            <a:xfrm>
              <a:off x="1576532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4740FE1-57A6-4187-832D-7820C61C0BC8}"/>
              </a:ext>
            </a:extLst>
          </p:cNvPr>
          <p:cNvGrpSpPr/>
          <p:nvPr/>
        </p:nvGrpSpPr>
        <p:grpSpPr>
          <a:xfrm>
            <a:off x="3863483" y="5028004"/>
            <a:ext cx="834592" cy="835350"/>
            <a:chOff x="1576532" y="7833477"/>
            <a:chExt cx="834592" cy="835350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4D655586-E4F8-4019-8926-E488A49E60E2}"/>
                </a:ext>
              </a:extLst>
            </p:cNvPr>
            <p:cNvSpPr txBox="1"/>
            <p:nvPr/>
          </p:nvSpPr>
          <p:spPr>
            <a:xfrm>
              <a:off x="1872157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8E483892-C904-4B6B-AA24-2D11D9FF01CA}"/>
                </a:ext>
              </a:extLst>
            </p:cNvPr>
            <p:cNvSpPr txBox="1"/>
            <p:nvPr/>
          </p:nvSpPr>
          <p:spPr>
            <a:xfrm>
              <a:off x="2169924" y="783347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31003312-7FF6-4B88-8B9B-F9A80391A95E}"/>
                </a:ext>
              </a:extLst>
            </p:cNvPr>
            <p:cNvSpPr txBox="1"/>
            <p:nvPr/>
          </p:nvSpPr>
          <p:spPr>
            <a:xfrm>
              <a:off x="1872157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0782B065-AEF5-4B89-8ADC-75B49E6B673E}"/>
                </a:ext>
              </a:extLst>
            </p:cNvPr>
            <p:cNvSpPr txBox="1"/>
            <p:nvPr/>
          </p:nvSpPr>
          <p:spPr>
            <a:xfrm>
              <a:off x="2169924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9EBEDBFF-7ABC-4070-B9F2-D1359C38A0C2}"/>
                </a:ext>
              </a:extLst>
            </p:cNvPr>
            <p:cNvSpPr txBox="1"/>
            <p:nvPr/>
          </p:nvSpPr>
          <p:spPr>
            <a:xfrm>
              <a:off x="2169924" y="8118391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BEDB730B-81CD-46FB-B9EF-94D21A615259}"/>
                </a:ext>
              </a:extLst>
            </p:cNvPr>
            <p:cNvSpPr txBox="1"/>
            <p:nvPr/>
          </p:nvSpPr>
          <p:spPr>
            <a:xfrm>
              <a:off x="1576532" y="8424027"/>
              <a:ext cx="241200" cy="244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endParaRPr lang="en-GB" sz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AC3CBEE1-8699-4F56-B9EB-9566A6DA2803}"/>
              </a:ext>
            </a:extLst>
          </p:cNvPr>
          <p:cNvSpPr txBox="1"/>
          <p:nvPr/>
        </p:nvSpPr>
        <p:spPr>
          <a:xfrm>
            <a:off x="5114572" y="1798120"/>
            <a:ext cx="2412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D891449B-3F11-4E36-B6E6-5D2529356B2B}"/>
              </a:ext>
            </a:extLst>
          </p:cNvPr>
          <p:cNvSpPr txBox="1"/>
          <p:nvPr/>
        </p:nvSpPr>
        <p:spPr>
          <a:xfrm>
            <a:off x="5414608" y="1798120"/>
            <a:ext cx="2412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CFEB77F9-86CF-4C4E-BC3B-8958152BF7A8}"/>
              </a:ext>
            </a:extLst>
          </p:cNvPr>
          <p:cNvSpPr txBox="1"/>
          <p:nvPr/>
        </p:nvSpPr>
        <p:spPr>
          <a:xfrm>
            <a:off x="5414608" y="2067840"/>
            <a:ext cx="241200" cy="22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7D40D4-1060-44D6-AC90-DA34442CF41B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schemas.microsoft.com/office/infopath/2007/PartnerControls"/>
    <ds:schemaRef ds:uri="86144f90-c7b6-48d0-aae5-f5e9e48cc3df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0f0ae0ff-29c4-4766-b250-c1a9bee8d430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3 - Multiply 2-Digits by 1-Digit Worksheet</dc:title>
  <dc:creator>Sian Stebbings</dc:creator>
  <cp:lastModifiedBy>Theresa Hodgson</cp:lastModifiedBy>
  <cp:revision>5</cp:revision>
  <dcterms:created xsi:type="dcterms:W3CDTF">2018-03-13T10:12:31Z</dcterms:created>
  <dcterms:modified xsi:type="dcterms:W3CDTF">2020-04-30T15:05:44Z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