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89" r:id="rId5"/>
    <p:sldId id="388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595959"/>
    <a:srgbClr val="FF0000"/>
    <a:srgbClr val="FF9933"/>
    <a:srgbClr val="FF9300"/>
    <a:srgbClr val="66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8AF8B4-3C1E-4ADE-B975-4BAAA489709B}" v="35" dt="2020-11-02T11:01:41.6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25" autoAdjust="0"/>
    <p:restoredTop sz="94660"/>
  </p:normalViewPr>
  <p:slideViewPr>
    <p:cSldViewPr snapToGrid="0">
      <p:cViewPr>
        <p:scale>
          <a:sx n="48" d="100"/>
          <a:sy n="48" d="100"/>
        </p:scale>
        <p:origin x="2216" y="-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Wilson" userId="f09feafc-2bf4-43d3-95bb-2fc22e202ead" providerId="ADAL" clId="{2A8AF8B4-3C1E-4ADE-B975-4BAAA489709B}"/>
    <pc:docChg chg="undo custSel addSld delSld modSld">
      <pc:chgData name="Laura Wilson" userId="f09feafc-2bf4-43d3-95bb-2fc22e202ead" providerId="ADAL" clId="{2A8AF8B4-3C1E-4ADE-B975-4BAAA489709B}" dt="2020-11-02T11:02:28.336" v="616" actId="20577"/>
      <pc:docMkLst>
        <pc:docMk/>
      </pc:docMkLst>
      <pc:sldChg chg="addSp delSp modSp del mod">
        <pc:chgData name="Laura Wilson" userId="f09feafc-2bf4-43d3-95bb-2fc22e202ead" providerId="ADAL" clId="{2A8AF8B4-3C1E-4ADE-B975-4BAAA489709B}" dt="2020-11-02T10:25:52.649" v="371" actId="47"/>
        <pc:sldMkLst>
          <pc:docMk/>
          <pc:sldMk cId="4109944685" sldId="385"/>
        </pc:sldMkLst>
        <pc:spChg chg="add">
          <ac:chgData name="Laura Wilson" userId="f09feafc-2bf4-43d3-95bb-2fc22e202ead" providerId="ADAL" clId="{2A8AF8B4-3C1E-4ADE-B975-4BAAA489709B}" dt="2020-11-02T10:13:51.587" v="284" actId="11529"/>
          <ac:spMkLst>
            <pc:docMk/>
            <pc:sldMk cId="4109944685" sldId="385"/>
            <ac:spMk id="5" creationId="{CD119C07-ADD9-4A62-BA3A-249D708EB520}"/>
          </ac:spMkLst>
        </pc:spChg>
        <pc:spChg chg="mod">
          <ac:chgData name="Laura Wilson" userId="f09feafc-2bf4-43d3-95bb-2fc22e202ead" providerId="ADAL" clId="{2A8AF8B4-3C1E-4ADE-B975-4BAAA489709B}" dt="2020-11-02T09:50:58.517" v="14" actId="20577"/>
          <ac:spMkLst>
            <pc:docMk/>
            <pc:sldMk cId="4109944685" sldId="385"/>
            <ac:spMk id="13" creationId="{74CDED24-984F-422C-8A14-5CBE0E6FC37E}"/>
          </ac:spMkLst>
        </pc:spChg>
        <pc:spChg chg="mod">
          <ac:chgData name="Laura Wilson" userId="f09feafc-2bf4-43d3-95bb-2fc22e202ead" providerId="ADAL" clId="{2A8AF8B4-3C1E-4ADE-B975-4BAAA489709B}" dt="2020-11-02T09:51:03.141" v="17" actId="20577"/>
          <ac:spMkLst>
            <pc:docMk/>
            <pc:sldMk cId="4109944685" sldId="385"/>
            <ac:spMk id="14" creationId="{CD5D8545-7236-407D-BFAD-0C1F99EF0C33}"/>
          </ac:spMkLst>
        </pc:spChg>
        <pc:spChg chg="mod">
          <ac:chgData name="Laura Wilson" userId="f09feafc-2bf4-43d3-95bb-2fc22e202ead" providerId="ADAL" clId="{2A8AF8B4-3C1E-4ADE-B975-4BAAA489709B}" dt="2020-11-02T09:51:21.590" v="20" actId="20577"/>
          <ac:spMkLst>
            <pc:docMk/>
            <pc:sldMk cId="4109944685" sldId="385"/>
            <ac:spMk id="15" creationId="{23998D4A-F59A-4027-AB84-5B0DE6CD33EA}"/>
          </ac:spMkLst>
        </pc:spChg>
        <pc:spChg chg="mod">
          <ac:chgData name="Laura Wilson" userId="f09feafc-2bf4-43d3-95bb-2fc22e202ead" providerId="ADAL" clId="{2A8AF8B4-3C1E-4ADE-B975-4BAAA489709B}" dt="2020-11-02T10:12:47.304" v="259" actId="1037"/>
          <ac:spMkLst>
            <pc:docMk/>
            <pc:sldMk cId="4109944685" sldId="385"/>
            <ac:spMk id="108" creationId="{62E3F151-5A1B-424B-89DB-2C9DBB6AF7B7}"/>
          </ac:spMkLst>
        </pc:spChg>
        <pc:spChg chg="del mod">
          <ac:chgData name="Laura Wilson" userId="f09feafc-2bf4-43d3-95bb-2fc22e202ead" providerId="ADAL" clId="{2A8AF8B4-3C1E-4ADE-B975-4BAAA489709B}" dt="2020-11-02T10:12:15.405" v="228" actId="478"/>
          <ac:spMkLst>
            <pc:docMk/>
            <pc:sldMk cId="4109944685" sldId="385"/>
            <ac:spMk id="109" creationId="{A911A994-3213-4DDC-BBAD-2CDDD901E474}"/>
          </ac:spMkLst>
        </pc:spChg>
        <pc:spChg chg="mod">
          <ac:chgData name="Laura Wilson" userId="f09feafc-2bf4-43d3-95bb-2fc22e202ead" providerId="ADAL" clId="{2A8AF8B4-3C1E-4ADE-B975-4BAAA489709B}" dt="2020-11-02T10:12:40.314" v="245" actId="14100"/>
          <ac:spMkLst>
            <pc:docMk/>
            <pc:sldMk cId="4109944685" sldId="385"/>
            <ac:spMk id="110" creationId="{0472C282-C943-48AF-BB15-C418443912E3}"/>
          </ac:spMkLst>
        </pc:spChg>
        <pc:spChg chg="del mod">
          <ac:chgData name="Laura Wilson" userId="f09feafc-2bf4-43d3-95bb-2fc22e202ead" providerId="ADAL" clId="{2A8AF8B4-3C1E-4ADE-B975-4BAAA489709B}" dt="2020-11-02T10:12:15.405" v="228" actId="478"/>
          <ac:spMkLst>
            <pc:docMk/>
            <pc:sldMk cId="4109944685" sldId="385"/>
            <ac:spMk id="111" creationId="{FC55D87B-B70A-4188-8FEA-32A929F2B614}"/>
          </ac:spMkLst>
        </pc:spChg>
        <pc:spChg chg="mod">
          <ac:chgData name="Laura Wilson" userId="f09feafc-2bf4-43d3-95bb-2fc22e202ead" providerId="ADAL" clId="{2A8AF8B4-3C1E-4ADE-B975-4BAAA489709B}" dt="2020-11-02T10:12:47.304" v="259" actId="1037"/>
          <ac:spMkLst>
            <pc:docMk/>
            <pc:sldMk cId="4109944685" sldId="385"/>
            <ac:spMk id="113" creationId="{8A2737F8-9507-4660-AA0A-FBF741A0FE49}"/>
          </ac:spMkLst>
        </pc:spChg>
        <pc:spChg chg="mod">
          <ac:chgData name="Laura Wilson" userId="f09feafc-2bf4-43d3-95bb-2fc22e202ead" providerId="ADAL" clId="{2A8AF8B4-3C1E-4ADE-B975-4BAAA489709B}" dt="2020-11-02T10:12:40.314" v="245" actId="14100"/>
          <ac:spMkLst>
            <pc:docMk/>
            <pc:sldMk cId="4109944685" sldId="385"/>
            <ac:spMk id="114" creationId="{5F463A40-30B5-42B9-B3B5-3A0227757CB4}"/>
          </ac:spMkLst>
        </pc:spChg>
        <pc:spChg chg="mod">
          <ac:chgData name="Laura Wilson" userId="f09feafc-2bf4-43d3-95bb-2fc22e202ead" providerId="ADAL" clId="{2A8AF8B4-3C1E-4ADE-B975-4BAAA489709B}" dt="2020-11-02T10:11:24.551" v="216" actId="14100"/>
          <ac:spMkLst>
            <pc:docMk/>
            <pc:sldMk cId="4109944685" sldId="385"/>
            <ac:spMk id="167" creationId="{EBD56B83-26C7-4D68-89D6-2520AD9D9BE8}"/>
          </ac:spMkLst>
        </pc:spChg>
        <pc:spChg chg="mod">
          <ac:chgData name="Laura Wilson" userId="f09feafc-2bf4-43d3-95bb-2fc22e202ead" providerId="ADAL" clId="{2A8AF8B4-3C1E-4ADE-B975-4BAAA489709B}" dt="2020-11-02T10:11:24.551" v="216" actId="14100"/>
          <ac:spMkLst>
            <pc:docMk/>
            <pc:sldMk cId="4109944685" sldId="385"/>
            <ac:spMk id="175" creationId="{4F8540F8-C003-4855-AFFF-251520BFE44C}"/>
          </ac:spMkLst>
        </pc:spChg>
        <pc:spChg chg="mod">
          <ac:chgData name="Laura Wilson" userId="f09feafc-2bf4-43d3-95bb-2fc22e202ead" providerId="ADAL" clId="{2A8AF8B4-3C1E-4ADE-B975-4BAAA489709B}" dt="2020-11-02T10:11:24.551" v="216" actId="14100"/>
          <ac:spMkLst>
            <pc:docMk/>
            <pc:sldMk cId="4109944685" sldId="385"/>
            <ac:spMk id="176" creationId="{F446F1A7-7D98-4384-8CF0-B7653FA886E1}"/>
          </ac:spMkLst>
        </pc:spChg>
        <pc:spChg chg="mod">
          <ac:chgData name="Laura Wilson" userId="f09feafc-2bf4-43d3-95bb-2fc22e202ead" providerId="ADAL" clId="{2A8AF8B4-3C1E-4ADE-B975-4BAAA489709B}" dt="2020-11-02T10:11:24.551" v="216" actId="14100"/>
          <ac:spMkLst>
            <pc:docMk/>
            <pc:sldMk cId="4109944685" sldId="385"/>
            <ac:spMk id="181" creationId="{4707C257-C6BF-4AB9-8004-D20367B38EFA}"/>
          </ac:spMkLst>
        </pc:spChg>
        <pc:spChg chg="del">
          <ac:chgData name="Laura Wilson" userId="f09feafc-2bf4-43d3-95bb-2fc22e202ead" providerId="ADAL" clId="{2A8AF8B4-3C1E-4ADE-B975-4BAAA489709B}" dt="2020-11-02T09:50:43.177" v="6" actId="478"/>
          <ac:spMkLst>
            <pc:docMk/>
            <pc:sldMk cId="4109944685" sldId="385"/>
            <ac:spMk id="274" creationId="{670AB91A-CAC8-440F-94C1-FBBE29AAFD14}"/>
          </ac:spMkLst>
        </pc:spChg>
        <pc:spChg chg="del">
          <ac:chgData name="Laura Wilson" userId="f09feafc-2bf4-43d3-95bb-2fc22e202ead" providerId="ADAL" clId="{2A8AF8B4-3C1E-4ADE-B975-4BAAA489709B}" dt="2020-11-02T09:50:43.177" v="6" actId="478"/>
          <ac:spMkLst>
            <pc:docMk/>
            <pc:sldMk cId="4109944685" sldId="385"/>
            <ac:spMk id="276" creationId="{40EED300-4421-423B-94EC-B4CAF21BC3D2}"/>
          </ac:spMkLst>
        </pc:spChg>
        <pc:spChg chg="del">
          <ac:chgData name="Laura Wilson" userId="f09feafc-2bf4-43d3-95bb-2fc22e202ead" providerId="ADAL" clId="{2A8AF8B4-3C1E-4ADE-B975-4BAAA489709B}" dt="2020-11-02T09:50:50.334" v="8" actId="478"/>
          <ac:spMkLst>
            <pc:docMk/>
            <pc:sldMk cId="4109944685" sldId="385"/>
            <ac:spMk id="347" creationId="{95F2FB06-BAE2-49C2-B47C-9A9B955A410D}"/>
          </ac:spMkLst>
        </pc:spChg>
        <pc:spChg chg="del">
          <ac:chgData name="Laura Wilson" userId="f09feafc-2bf4-43d3-95bb-2fc22e202ead" providerId="ADAL" clId="{2A8AF8B4-3C1E-4ADE-B975-4BAAA489709B}" dt="2020-11-02T09:50:50.334" v="8" actId="478"/>
          <ac:spMkLst>
            <pc:docMk/>
            <pc:sldMk cId="4109944685" sldId="385"/>
            <ac:spMk id="348" creationId="{68166C5D-C4E3-404C-B2D1-7A7B011E6411}"/>
          </ac:spMkLst>
        </pc:spChg>
        <pc:grpChg chg="add mod">
          <ac:chgData name="Laura Wilson" userId="f09feafc-2bf4-43d3-95bb-2fc22e202ead" providerId="ADAL" clId="{2A8AF8B4-3C1E-4ADE-B975-4BAAA489709B}" dt="2020-11-02T10:12:53.574" v="271" actId="1038"/>
          <ac:grpSpMkLst>
            <pc:docMk/>
            <pc:sldMk cId="4109944685" sldId="385"/>
            <ac:grpSpMk id="3" creationId="{2E23D0DF-9700-4F94-9632-AC5F14620AB3}"/>
          </ac:grpSpMkLst>
        </pc:grpChg>
        <pc:grpChg chg="add mod">
          <ac:chgData name="Laura Wilson" userId="f09feafc-2bf4-43d3-95bb-2fc22e202ead" providerId="ADAL" clId="{2A8AF8B4-3C1E-4ADE-B975-4BAAA489709B}" dt="2020-11-02T10:12:28.948" v="235" actId="164"/>
          <ac:grpSpMkLst>
            <pc:docMk/>
            <pc:sldMk cId="4109944685" sldId="385"/>
            <ac:grpSpMk id="107" creationId="{2A8F4C28-1A61-464D-8666-611F500E0825}"/>
          </ac:grpSpMkLst>
        </pc:grpChg>
        <pc:grpChg chg="add mod">
          <ac:chgData name="Laura Wilson" userId="f09feafc-2bf4-43d3-95bb-2fc22e202ead" providerId="ADAL" clId="{2A8AF8B4-3C1E-4ADE-B975-4BAAA489709B}" dt="2020-11-02T10:12:28.948" v="235" actId="164"/>
          <ac:grpSpMkLst>
            <pc:docMk/>
            <pc:sldMk cId="4109944685" sldId="385"/>
            <ac:grpSpMk id="112" creationId="{E7F5C97F-86A1-40DE-B8D1-DF56360DE894}"/>
          </ac:grpSpMkLst>
        </pc:grpChg>
        <pc:grpChg chg="del mod">
          <ac:chgData name="Laura Wilson" userId="f09feafc-2bf4-43d3-95bb-2fc22e202ead" providerId="ADAL" clId="{2A8AF8B4-3C1E-4ADE-B975-4BAAA489709B}" dt="2020-11-02T10:13:10.913" v="272" actId="478"/>
          <ac:grpSpMkLst>
            <pc:docMk/>
            <pc:sldMk cId="4109944685" sldId="385"/>
            <ac:grpSpMk id="183" creationId="{F4A9ABC2-CA27-4535-834D-707F30CF49BD}"/>
          </ac:grpSpMkLst>
        </pc:grpChg>
        <pc:grpChg chg="del">
          <ac:chgData name="Laura Wilson" userId="f09feafc-2bf4-43d3-95bb-2fc22e202ead" providerId="ADAL" clId="{2A8AF8B4-3C1E-4ADE-B975-4BAAA489709B}" dt="2020-11-02T09:50:43.177" v="6" actId="478"/>
          <ac:grpSpMkLst>
            <pc:docMk/>
            <pc:sldMk cId="4109944685" sldId="385"/>
            <ac:grpSpMk id="291" creationId="{CF425469-8B1D-4F2B-801F-39D1819E7640}"/>
          </ac:grpSpMkLst>
        </pc:grpChg>
        <pc:grpChg chg="del">
          <ac:chgData name="Laura Wilson" userId="f09feafc-2bf4-43d3-95bb-2fc22e202ead" providerId="ADAL" clId="{2A8AF8B4-3C1E-4ADE-B975-4BAAA489709B}" dt="2020-11-02T09:50:43.177" v="6" actId="478"/>
          <ac:grpSpMkLst>
            <pc:docMk/>
            <pc:sldMk cId="4109944685" sldId="385"/>
            <ac:grpSpMk id="292" creationId="{C49D6DC7-05B8-4C20-A557-EFC150CC90D0}"/>
          </ac:grpSpMkLst>
        </pc:grpChg>
        <pc:grpChg chg="del">
          <ac:chgData name="Laura Wilson" userId="f09feafc-2bf4-43d3-95bb-2fc22e202ead" providerId="ADAL" clId="{2A8AF8B4-3C1E-4ADE-B975-4BAAA489709B}" dt="2020-11-02T09:50:43.177" v="6" actId="478"/>
          <ac:grpSpMkLst>
            <pc:docMk/>
            <pc:sldMk cId="4109944685" sldId="385"/>
            <ac:grpSpMk id="295" creationId="{3C04BD9D-09A3-40EC-A362-342EA5DF5D88}"/>
          </ac:grpSpMkLst>
        </pc:grpChg>
        <pc:grpChg chg="del">
          <ac:chgData name="Laura Wilson" userId="f09feafc-2bf4-43d3-95bb-2fc22e202ead" providerId="ADAL" clId="{2A8AF8B4-3C1E-4ADE-B975-4BAAA489709B}" dt="2020-11-02T09:50:47.223" v="7" actId="478"/>
          <ac:grpSpMkLst>
            <pc:docMk/>
            <pc:sldMk cId="4109944685" sldId="385"/>
            <ac:grpSpMk id="334" creationId="{982ACCA7-9EED-4EF8-9334-F014E0908B4B}"/>
          </ac:grpSpMkLst>
        </pc:grpChg>
        <pc:grpChg chg="del">
          <ac:chgData name="Laura Wilson" userId="f09feafc-2bf4-43d3-95bb-2fc22e202ead" providerId="ADAL" clId="{2A8AF8B4-3C1E-4ADE-B975-4BAAA489709B}" dt="2020-11-02T09:50:47.223" v="7" actId="478"/>
          <ac:grpSpMkLst>
            <pc:docMk/>
            <pc:sldMk cId="4109944685" sldId="385"/>
            <ac:grpSpMk id="335" creationId="{5816EB7F-0800-420E-A9EF-10A58B8EE01B}"/>
          </ac:grpSpMkLst>
        </pc:grpChg>
        <pc:grpChg chg="del">
          <ac:chgData name="Laura Wilson" userId="f09feafc-2bf4-43d3-95bb-2fc22e202ead" providerId="ADAL" clId="{2A8AF8B4-3C1E-4ADE-B975-4BAAA489709B}" dt="2020-11-02T09:50:47.223" v="7" actId="478"/>
          <ac:grpSpMkLst>
            <pc:docMk/>
            <pc:sldMk cId="4109944685" sldId="385"/>
            <ac:grpSpMk id="336" creationId="{6D00F679-C847-4168-B366-49A5BFFFB56B}"/>
          </ac:grpSpMkLst>
        </pc:grpChg>
        <pc:grpChg chg="del">
          <ac:chgData name="Laura Wilson" userId="f09feafc-2bf4-43d3-95bb-2fc22e202ead" providerId="ADAL" clId="{2A8AF8B4-3C1E-4ADE-B975-4BAAA489709B}" dt="2020-11-02T09:50:50.334" v="8" actId="478"/>
          <ac:grpSpMkLst>
            <pc:docMk/>
            <pc:sldMk cId="4109944685" sldId="385"/>
            <ac:grpSpMk id="341" creationId="{C3594A12-EEF7-4B01-831D-7B3AB30A1D76}"/>
          </ac:grpSpMkLst>
        </pc:grpChg>
        <pc:grpChg chg="del">
          <ac:chgData name="Laura Wilson" userId="f09feafc-2bf4-43d3-95bb-2fc22e202ead" providerId="ADAL" clId="{2A8AF8B4-3C1E-4ADE-B975-4BAAA489709B}" dt="2020-11-02T09:50:50.334" v="8" actId="478"/>
          <ac:grpSpMkLst>
            <pc:docMk/>
            <pc:sldMk cId="4109944685" sldId="385"/>
            <ac:grpSpMk id="342" creationId="{44CE5E38-595E-4EA8-86ED-F54B7018E9FA}"/>
          </ac:grpSpMkLst>
        </pc:grpChg>
        <pc:graphicFrameChg chg="mod modGraphic">
          <ac:chgData name="Laura Wilson" userId="f09feafc-2bf4-43d3-95bb-2fc22e202ead" providerId="ADAL" clId="{2A8AF8B4-3C1E-4ADE-B975-4BAAA489709B}" dt="2020-11-02T10:13:23.880" v="280" actId="20577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picChg chg="del">
          <ac:chgData name="Laura Wilson" userId="f09feafc-2bf4-43d3-95bb-2fc22e202ead" providerId="ADAL" clId="{2A8AF8B4-3C1E-4ADE-B975-4BAAA489709B}" dt="2020-11-02T09:50:50.334" v="8" actId="478"/>
          <ac:picMkLst>
            <pc:docMk/>
            <pc:sldMk cId="4109944685" sldId="385"/>
            <ac:picMk id="350" creationId="{23A4620A-CCBE-4D86-9B50-D192581A693D}"/>
          </ac:picMkLst>
        </pc:picChg>
      </pc:sldChg>
      <pc:sldChg chg="modSp del mod">
        <pc:chgData name="Laura Wilson" userId="f09feafc-2bf4-43d3-95bb-2fc22e202ead" providerId="ADAL" clId="{2A8AF8B4-3C1E-4ADE-B975-4BAAA489709B}" dt="2020-11-02T10:57:59.379" v="537" actId="47"/>
        <pc:sldMkLst>
          <pc:docMk/>
          <pc:sldMk cId="4176329075" sldId="387"/>
        </pc:sldMkLst>
        <pc:graphicFrameChg chg="modGraphic">
          <ac:chgData name="Laura Wilson" userId="f09feafc-2bf4-43d3-95bb-2fc22e202ead" providerId="ADAL" clId="{2A8AF8B4-3C1E-4ADE-B975-4BAAA489709B}" dt="2020-11-02T10:54:13.183" v="526" actId="20577"/>
          <ac:graphicFrameMkLst>
            <pc:docMk/>
            <pc:sldMk cId="4176329075" sldId="387"/>
            <ac:graphicFrameMk id="7" creationId="{BCE4B63B-05FB-4FDA-9455-938489060C91}"/>
          </ac:graphicFrameMkLst>
        </pc:graphicFrameChg>
      </pc:sldChg>
      <pc:sldChg chg="addSp delSp modSp add mod setBg">
        <pc:chgData name="Laura Wilson" userId="f09feafc-2bf4-43d3-95bb-2fc22e202ead" providerId="ADAL" clId="{2A8AF8B4-3C1E-4ADE-B975-4BAAA489709B}" dt="2020-11-02T11:02:28.336" v="616" actId="20577"/>
        <pc:sldMkLst>
          <pc:docMk/>
          <pc:sldMk cId="3890266983" sldId="388"/>
        </pc:sldMkLst>
        <pc:spChg chg="add del mod">
          <ac:chgData name="Laura Wilson" userId="f09feafc-2bf4-43d3-95bb-2fc22e202ead" providerId="ADAL" clId="{2A8AF8B4-3C1E-4ADE-B975-4BAAA489709B}" dt="2020-11-02T10:57:01.555" v="528" actId="478"/>
          <ac:spMkLst>
            <pc:docMk/>
            <pc:sldMk cId="3890266983" sldId="388"/>
            <ac:spMk id="2" creationId="{24C23906-6A30-4EDD-BCFF-27B329FC0FE2}"/>
          </ac:spMkLst>
        </pc:spChg>
        <pc:spChg chg="add">
          <ac:chgData name="Laura Wilson" userId="f09feafc-2bf4-43d3-95bb-2fc22e202ead" providerId="ADAL" clId="{2A8AF8B4-3C1E-4ADE-B975-4BAAA489709B}" dt="2020-11-02T11:02:19.107" v="607" actId="22"/>
          <ac:spMkLst>
            <pc:docMk/>
            <pc:sldMk cId="3890266983" sldId="388"/>
            <ac:spMk id="3" creationId="{A4BC64EE-1758-4379-B11C-E4ADD6206E7A}"/>
          </ac:spMkLst>
        </pc:spChg>
        <pc:spChg chg="add mod">
          <ac:chgData name="Laura Wilson" userId="f09feafc-2bf4-43d3-95bb-2fc22e202ead" providerId="ADAL" clId="{2A8AF8B4-3C1E-4ADE-B975-4BAAA489709B}" dt="2020-11-02T11:02:28.336" v="616" actId="20577"/>
          <ac:spMkLst>
            <pc:docMk/>
            <pc:sldMk cId="3890266983" sldId="388"/>
            <ac:spMk id="4" creationId="{503BFC04-A6C6-4A36-AB94-E6A5186A34E7}"/>
          </ac:spMkLst>
        </pc:spChg>
        <pc:spChg chg="add">
          <ac:chgData name="Laura Wilson" userId="f09feafc-2bf4-43d3-95bb-2fc22e202ead" providerId="ADAL" clId="{2A8AF8B4-3C1E-4ADE-B975-4BAAA489709B}" dt="2020-11-02T11:02:19.107" v="607" actId="22"/>
          <ac:spMkLst>
            <pc:docMk/>
            <pc:sldMk cId="3890266983" sldId="388"/>
            <ac:spMk id="5" creationId="{0DCEEC78-DF74-471A-B526-E64722CBE128}"/>
          </ac:spMkLst>
        </pc:spChg>
        <pc:spChg chg="del">
          <ac:chgData name="Laura Wilson" userId="f09feafc-2bf4-43d3-95bb-2fc22e202ead" providerId="ADAL" clId="{2A8AF8B4-3C1E-4ADE-B975-4BAAA489709B}" dt="2020-11-02T10:46:55.651" v="410" actId="478"/>
          <ac:spMkLst>
            <pc:docMk/>
            <pc:sldMk cId="3890266983" sldId="388"/>
            <ac:spMk id="7" creationId="{1DB2E48F-A587-4B0A-9B31-1BAF05B0B02D}"/>
          </ac:spMkLst>
        </pc:spChg>
        <pc:spChg chg="del">
          <ac:chgData name="Laura Wilson" userId="f09feafc-2bf4-43d3-95bb-2fc22e202ead" providerId="ADAL" clId="{2A8AF8B4-3C1E-4ADE-B975-4BAAA489709B}" dt="2020-11-02T10:46:55.651" v="410" actId="478"/>
          <ac:spMkLst>
            <pc:docMk/>
            <pc:sldMk cId="3890266983" sldId="388"/>
            <ac:spMk id="8" creationId="{58623871-9EFB-40A6-84A7-BD122588A33B}"/>
          </ac:spMkLst>
        </pc:spChg>
        <pc:spChg chg="del mod">
          <ac:chgData name="Laura Wilson" userId="f09feafc-2bf4-43d3-95bb-2fc22e202ead" providerId="ADAL" clId="{2A8AF8B4-3C1E-4ADE-B975-4BAAA489709B}" dt="2020-11-02T10:57:01.555" v="528" actId="478"/>
          <ac:spMkLst>
            <pc:docMk/>
            <pc:sldMk cId="3890266983" sldId="388"/>
            <ac:spMk id="10" creationId="{203A7004-CF31-4C12-BE8E-ECA179054816}"/>
          </ac:spMkLst>
        </pc:spChg>
        <pc:spChg chg="del">
          <ac:chgData name="Laura Wilson" userId="f09feafc-2bf4-43d3-95bb-2fc22e202ead" providerId="ADAL" clId="{2A8AF8B4-3C1E-4ADE-B975-4BAAA489709B}" dt="2020-11-02T10:57:01.555" v="528" actId="478"/>
          <ac:spMkLst>
            <pc:docMk/>
            <pc:sldMk cId="3890266983" sldId="388"/>
            <ac:spMk id="11" creationId="{D07D8E33-8C1D-46F2-98B0-8E67444D44EC}"/>
          </ac:spMkLst>
        </pc:spChg>
        <pc:spChg chg="add del mod">
          <ac:chgData name="Laura Wilson" userId="f09feafc-2bf4-43d3-95bb-2fc22e202ead" providerId="ADAL" clId="{2A8AF8B4-3C1E-4ADE-B975-4BAAA489709B}" dt="2020-11-02T10:57:01.555" v="528" actId="478"/>
          <ac:spMkLst>
            <pc:docMk/>
            <pc:sldMk cId="3890266983" sldId="388"/>
            <ac:spMk id="12" creationId="{4F3BBF11-65B5-4311-8B34-31D41EFA1B22}"/>
          </ac:spMkLst>
        </pc:spChg>
        <pc:spChg chg="del">
          <ac:chgData name="Laura Wilson" userId="f09feafc-2bf4-43d3-95bb-2fc22e202ead" providerId="ADAL" clId="{2A8AF8B4-3C1E-4ADE-B975-4BAAA489709B}" dt="2020-11-02T10:57:01.555" v="528" actId="478"/>
          <ac:spMkLst>
            <pc:docMk/>
            <pc:sldMk cId="3890266983" sldId="388"/>
            <ac:spMk id="13" creationId="{74CDED24-984F-422C-8A14-5CBE0E6FC37E}"/>
          </ac:spMkLst>
        </pc:spChg>
        <pc:spChg chg="del">
          <ac:chgData name="Laura Wilson" userId="f09feafc-2bf4-43d3-95bb-2fc22e202ead" providerId="ADAL" clId="{2A8AF8B4-3C1E-4ADE-B975-4BAAA489709B}" dt="2020-11-02T10:57:01.555" v="528" actId="478"/>
          <ac:spMkLst>
            <pc:docMk/>
            <pc:sldMk cId="3890266983" sldId="388"/>
            <ac:spMk id="14" creationId="{CD5D8545-7236-407D-BFAD-0C1F99EF0C33}"/>
          </ac:spMkLst>
        </pc:spChg>
        <pc:spChg chg="del">
          <ac:chgData name="Laura Wilson" userId="f09feafc-2bf4-43d3-95bb-2fc22e202ead" providerId="ADAL" clId="{2A8AF8B4-3C1E-4ADE-B975-4BAAA489709B}" dt="2020-11-02T10:57:01.555" v="528" actId="478"/>
          <ac:spMkLst>
            <pc:docMk/>
            <pc:sldMk cId="3890266983" sldId="388"/>
            <ac:spMk id="15" creationId="{23998D4A-F59A-4027-AB84-5B0DE6CD33EA}"/>
          </ac:spMkLst>
        </pc:spChg>
        <pc:spChg chg="del">
          <ac:chgData name="Laura Wilson" userId="f09feafc-2bf4-43d3-95bb-2fc22e202ead" providerId="ADAL" clId="{2A8AF8B4-3C1E-4ADE-B975-4BAAA489709B}" dt="2020-11-02T10:46:55.651" v="410" actId="478"/>
          <ac:spMkLst>
            <pc:docMk/>
            <pc:sldMk cId="3890266983" sldId="388"/>
            <ac:spMk id="16" creationId="{28D68E70-9FAC-4479-9F49-0359CB6F7B69}"/>
          </ac:spMkLst>
        </pc:spChg>
        <pc:spChg chg="del">
          <ac:chgData name="Laura Wilson" userId="f09feafc-2bf4-43d3-95bb-2fc22e202ead" providerId="ADAL" clId="{2A8AF8B4-3C1E-4ADE-B975-4BAAA489709B}" dt="2020-11-02T10:57:01.555" v="528" actId="478"/>
          <ac:spMkLst>
            <pc:docMk/>
            <pc:sldMk cId="3890266983" sldId="388"/>
            <ac:spMk id="118" creationId="{F416A688-1A7B-4F27-AFB7-86CAA1C93C91}"/>
          </ac:spMkLst>
        </pc:spChg>
        <pc:spChg chg="del">
          <ac:chgData name="Laura Wilson" userId="f09feafc-2bf4-43d3-95bb-2fc22e202ead" providerId="ADAL" clId="{2A8AF8B4-3C1E-4ADE-B975-4BAAA489709B}" dt="2020-11-02T10:46:59.945" v="411" actId="478"/>
          <ac:spMkLst>
            <pc:docMk/>
            <pc:sldMk cId="3890266983" sldId="388"/>
            <ac:spMk id="184" creationId="{34C07CA3-FD5C-4AD2-B13A-A0D130324D50}"/>
          </ac:spMkLst>
        </pc:spChg>
        <pc:spChg chg="del">
          <ac:chgData name="Laura Wilson" userId="f09feafc-2bf4-43d3-95bb-2fc22e202ead" providerId="ADAL" clId="{2A8AF8B4-3C1E-4ADE-B975-4BAAA489709B}" dt="2020-11-02T10:46:59.945" v="411" actId="478"/>
          <ac:spMkLst>
            <pc:docMk/>
            <pc:sldMk cId="3890266983" sldId="388"/>
            <ac:spMk id="188" creationId="{027CE825-CDC4-47E7-A8AE-C705258B2EEC}"/>
          </ac:spMkLst>
        </pc:spChg>
        <pc:spChg chg="del">
          <ac:chgData name="Laura Wilson" userId="f09feafc-2bf4-43d3-95bb-2fc22e202ead" providerId="ADAL" clId="{2A8AF8B4-3C1E-4ADE-B975-4BAAA489709B}" dt="2020-11-02T10:46:59.945" v="411" actId="478"/>
          <ac:spMkLst>
            <pc:docMk/>
            <pc:sldMk cId="3890266983" sldId="388"/>
            <ac:spMk id="190" creationId="{F383C5B7-305D-413E-88F2-E3E865F6A617}"/>
          </ac:spMkLst>
        </pc:spChg>
        <pc:spChg chg="del">
          <ac:chgData name="Laura Wilson" userId="f09feafc-2bf4-43d3-95bb-2fc22e202ead" providerId="ADAL" clId="{2A8AF8B4-3C1E-4ADE-B975-4BAAA489709B}" dt="2020-11-02T10:46:59.945" v="411" actId="478"/>
          <ac:spMkLst>
            <pc:docMk/>
            <pc:sldMk cId="3890266983" sldId="388"/>
            <ac:spMk id="198" creationId="{C2865FB9-5CC2-4C45-AD11-B957B0DF5F99}"/>
          </ac:spMkLst>
        </pc:spChg>
        <pc:spChg chg="del">
          <ac:chgData name="Laura Wilson" userId="f09feafc-2bf4-43d3-95bb-2fc22e202ead" providerId="ADAL" clId="{2A8AF8B4-3C1E-4ADE-B975-4BAAA489709B}" dt="2020-11-02T10:46:59.945" v="411" actId="478"/>
          <ac:spMkLst>
            <pc:docMk/>
            <pc:sldMk cId="3890266983" sldId="388"/>
            <ac:spMk id="205" creationId="{719CFC81-D098-412D-8F69-B8C1C7D70876}"/>
          </ac:spMkLst>
        </pc:spChg>
        <pc:spChg chg="del">
          <ac:chgData name="Laura Wilson" userId="f09feafc-2bf4-43d3-95bb-2fc22e202ead" providerId="ADAL" clId="{2A8AF8B4-3C1E-4ADE-B975-4BAAA489709B}" dt="2020-11-02T10:46:59.945" v="411" actId="478"/>
          <ac:spMkLst>
            <pc:docMk/>
            <pc:sldMk cId="3890266983" sldId="388"/>
            <ac:spMk id="209" creationId="{1DC7C93B-F5EB-4F81-9B92-08C7116F0E67}"/>
          </ac:spMkLst>
        </pc:spChg>
        <pc:spChg chg="del">
          <ac:chgData name="Laura Wilson" userId="f09feafc-2bf4-43d3-95bb-2fc22e202ead" providerId="ADAL" clId="{2A8AF8B4-3C1E-4ADE-B975-4BAAA489709B}" dt="2020-11-02T10:46:59.945" v="411" actId="478"/>
          <ac:spMkLst>
            <pc:docMk/>
            <pc:sldMk cId="3890266983" sldId="388"/>
            <ac:spMk id="217" creationId="{A8F4B8D6-BD9F-4DA3-837B-19257B6655CF}"/>
          </ac:spMkLst>
        </pc:spChg>
        <pc:spChg chg="del">
          <ac:chgData name="Laura Wilson" userId="f09feafc-2bf4-43d3-95bb-2fc22e202ead" providerId="ADAL" clId="{2A8AF8B4-3C1E-4ADE-B975-4BAAA489709B}" dt="2020-11-02T10:57:01.555" v="528" actId="478"/>
          <ac:spMkLst>
            <pc:docMk/>
            <pc:sldMk cId="3890266983" sldId="388"/>
            <ac:spMk id="225" creationId="{BDF1DD56-1BAF-4B1A-AD3E-EF2B628D9FE4}"/>
          </ac:spMkLst>
        </pc:spChg>
        <pc:spChg chg="del">
          <ac:chgData name="Laura Wilson" userId="f09feafc-2bf4-43d3-95bb-2fc22e202ead" providerId="ADAL" clId="{2A8AF8B4-3C1E-4ADE-B975-4BAAA489709B}" dt="2020-11-02T10:46:59.945" v="411" actId="478"/>
          <ac:spMkLst>
            <pc:docMk/>
            <pc:sldMk cId="3890266983" sldId="388"/>
            <ac:spMk id="228" creationId="{F2FC5CA4-943C-4A5B-A096-A560E808FBBE}"/>
          </ac:spMkLst>
        </pc:spChg>
        <pc:spChg chg="del mod">
          <ac:chgData name="Laura Wilson" userId="f09feafc-2bf4-43d3-95bb-2fc22e202ead" providerId="ADAL" clId="{2A8AF8B4-3C1E-4ADE-B975-4BAAA489709B}" dt="2020-11-02T10:57:01.555" v="528" actId="478"/>
          <ac:spMkLst>
            <pc:docMk/>
            <pc:sldMk cId="3890266983" sldId="388"/>
            <ac:spMk id="274" creationId="{670AB91A-CAC8-440F-94C1-FBBE29AAFD14}"/>
          </ac:spMkLst>
        </pc:spChg>
        <pc:spChg chg="del mod">
          <ac:chgData name="Laura Wilson" userId="f09feafc-2bf4-43d3-95bb-2fc22e202ead" providerId="ADAL" clId="{2A8AF8B4-3C1E-4ADE-B975-4BAAA489709B}" dt="2020-11-02T10:57:01.555" v="528" actId="478"/>
          <ac:spMkLst>
            <pc:docMk/>
            <pc:sldMk cId="3890266983" sldId="388"/>
            <ac:spMk id="276" creationId="{40EED300-4421-423B-94EC-B4CAF21BC3D2}"/>
          </ac:spMkLst>
        </pc:spChg>
        <pc:spChg chg="del mod">
          <ac:chgData name="Laura Wilson" userId="f09feafc-2bf4-43d3-95bb-2fc22e202ead" providerId="ADAL" clId="{2A8AF8B4-3C1E-4ADE-B975-4BAAA489709B}" dt="2020-11-02T10:57:01.555" v="528" actId="478"/>
          <ac:spMkLst>
            <pc:docMk/>
            <pc:sldMk cId="3890266983" sldId="388"/>
            <ac:spMk id="347" creationId="{95F2FB06-BAE2-49C2-B47C-9A9B955A410D}"/>
          </ac:spMkLst>
        </pc:spChg>
        <pc:spChg chg="del mod">
          <ac:chgData name="Laura Wilson" userId="f09feafc-2bf4-43d3-95bb-2fc22e202ead" providerId="ADAL" clId="{2A8AF8B4-3C1E-4ADE-B975-4BAAA489709B}" dt="2020-11-02T10:57:01.555" v="528" actId="478"/>
          <ac:spMkLst>
            <pc:docMk/>
            <pc:sldMk cId="3890266983" sldId="388"/>
            <ac:spMk id="348" creationId="{68166C5D-C4E3-404C-B2D1-7A7B011E6411}"/>
          </ac:spMkLst>
        </pc:spChg>
        <pc:grpChg chg="del">
          <ac:chgData name="Laura Wilson" userId="f09feafc-2bf4-43d3-95bb-2fc22e202ead" providerId="ADAL" clId="{2A8AF8B4-3C1E-4ADE-B975-4BAAA489709B}" dt="2020-11-02T10:46:55.651" v="410" actId="478"/>
          <ac:grpSpMkLst>
            <pc:docMk/>
            <pc:sldMk cId="3890266983" sldId="388"/>
            <ac:grpSpMk id="164" creationId="{8F806308-DFC1-476E-9B8D-5081A7F50580}"/>
          </ac:grpSpMkLst>
        </pc:grpChg>
        <pc:grpChg chg="del">
          <ac:chgData name="Laura Wilson" userId="f09feafc-2bf4-43d3-95bb-2fc22e202ead" providerId="ADAL" clId="{2A8AF8B4-3C1E-4ADE-B975-4BAAA489709B}" dt="2020-11-02T10:46:55.651" v="410" actId="478"/>
          <ac:grpSpMkLst>
            <pc:docMk/>
            <pc:sldMk cId="3890266983" sldId="388"/>
            <ac:grpSpMk id="165" creationId="{297F0917-06FD-4D80-9049-DD9A8941999E}"/>
          </ac:grpSpMkLst>
        </pc:grpChg>
        <pc:grpChg chg="del">
          <ac:chgData name="Laura Wilson" userId="f09feafc-2bf4-43d3-95bb-2fc22e202ead" providerId="ADAL" clId="{2A8AF8B4-3C1E-4ADE-B975-4BAAA489709B}" dt="2020-11-02T10:46:55.651" v="410" actId="478"/>
          <ac:grpSpMkLst>
            <pc:docMk/>
            <pc:sldMk cId="3890266983" sldId="388"/>
            <ac:grpSpMk id="166" creationId="{B41AF20E-DCD7-4899-9EE9-E724EB97942F}"/>
          </ac:grpSpMkLst>
        </pc:grpChg>
        <pc:grpChg chg="del">
          <ac:chgData name="Laura Wilson" userId="f09feafc-2bf4-43d3-95bb-2fc22e202ead" providerId="ADAL" clId="{2A8AF8B4-3C1E-4ADE-B975-4BAAA489709B}" dt="2020-11-02T10:46:50.191" v="409" actId="478"/>
          <ac:grpSpMkLst>
            <pc:docMk/>
            <pc:sldMk cId="3890266983" sldId="388"/>
            <ac:grpSpMk id="183" creationId="{F4A9ABC2-CA27-4535-834D-707F30CF49BD}"/>
          </ac:grpSpMkLst>
        </pc:grpChg>
        <pc:grpChg chg="del">
          <ac:chgData name="Laura Wilson" userId="f09feafc-2bf4-43d3-95bb-2fc22e202ead" providerId="ADAL" clId="{2A8AF8B4-3C1E-4ADE-B975-4BAAA489709B}" dt="2020-11-02T10:46:59.945" v="411" actId="478"/>
          <ac:grpSpMkLst>
            <pc:docMk/>
            <pc:sldMk cId="3890266983" sldId="388"/>
            <ac:grpSpMk id="235" creationId="{7859532F-D915-44A7-92EC-1B2613810292}"/>
          </ac:grpSpMkLst>
        </pc:grpChg>
        <pc:grpChg chg="del">
          <ac:chgData name="Laura Wilson" userId="f09feafc-2bf4-43d3-95bb-2fc22e202ead" providerId="ADAL" clId="{2A8AF8B4-3C1E-4ADE-B975-4BAAA489709B}" dt="2020-11-02T10:46:59.945" v="411" actId="478"/>
          <ac:grpSpMkLst>
            <pc:docMk/>
            <pc:sldMk cId="3890266983" sldId="388"/>
            <ac:grpSpMk id="252" creationId="{60431514-2267-4ED4-821D-30254ACEA7A0}"/>
          </ac:grpSpMkLst>
        </pc:grpChg>
        <pc:grpChg chg="del">
          <ac:chgData name="Laura Wilson" userId="f09feafc-2bf4-43d3-95bb-2fc22e202ead" providerId="ADAL" clId="{2A8AF8B4-3C1E-4ADE-B975-4BAAA489709B}" dt="2020-11-02T10:46:59.945" v="411" actId="478"/>
          <ac:grpSpMkLst>
            <pc:docMk/>
            <pc:sldMk cId="3890266983" sldId="388"/>
            <ac:grpSpMk id="261" creationId="{7354BE12-BBDF-4CB2-A143-71FF399E3BFC}"/>
          </ac:grpSpMkLst>
        </pc:grpChg>
        <pc:grpChg chg="del">
          <ac:chgData name="Laura Wilson" userId="f09feafc-2bf4-43d3-95bb-2fc22e202ead" providerId="ADAL" clId="{2A8AF8B4-3C1E-4ADE-B975-4BAAA489709B}" dt="2020-11-02T10:46:59.945" v="411" actId="478"/>
          <ac:grpSpMkLst>
            <pc:docMk/>
            <pc:sldMk cId="3890266983" sldId="388"/>
            <ac:grpSpMk id="266" creationId="{3FBD491E-7FE9-446C-865C-F9B0DA64EB62}"/>
          </ac:grpSpMkLst>
        </pc:grpChg>
        <pc:grpChg chg="del mod">
          <ac:chgData name="Laura Wilson" userId="f09feafc-2bf4-43d3-95bb-2fc22e202ead" providerId="ADAL" clId="{2A8AF8B4-3C1E-4ADE-B975-4BAAA489709B}" dt="2020-11-02T10:57:01.555" v="528" actId="478"/>
          <ac:grpSpMkLst>
            <pc:docMk/>
            <pc:sldMk cId="3890266983" sldId="388"/>
            <ac:grpSpMk id="291" creationId="{CF425469-8B1D-4F2B-801F-39D1819E7640}"/>
          </ac:grpSpMkLst>
        </pc:grpChg>
        <pc:grpChg chg="del mod">
          <ac:chgData name="Laura Wilson" userId="f09feafc-2bf4-43d3-95bb-2fc22e202ead" providerId="ADAL" clId="{2A8AF8B4-3C1E-4ADE-B975-4BAAA489709B}" dt="2020-11-02T10:57:01.555" v="528" actId="478"/>
          <ac:grpSpMkLst>
            <pc:docMk/>
            <pc:sldMk cId="3890266983" sldId="388"/>
            <ac:grpSpMk id="292" creationId="{C49D6DC7-05B8-4C20-A557-EFC150CC90D0}"/>
          </ac:grpSpMkLst>
        </pc:grpChg>
        <pc:grpChg chg="del mod">
          <ac:chgData name="Laura Wilson" userId="f09feafc-2bf4-43d3-95bb-2fc22e202ead" providerId="ADAL" clId="{2A8AF8B4-3C1E-4ADE-B975-4BAAA489709B}" dt="2020-11-02T10:57:01.555" v="528" actId="478"/>
          <ac:grpSpMkLst>
            <pc:docMk/>
            <pc:sldMk cId="3890266983" sldId="388"/>
            <ac:grpSpMk id="295" creationId="{3C04BD9D-09A3-40EC-A362-342EA5DF5D88}"/>
          </ac:grpSpMkLst>
        </pc:grpChg>
        <pc:grpChg chg="del mod">
          <ac:chgData name="Laura Wilson" userId="f09feafc-2bf4-43d3-95bb-2fc22e202ead" providerId="ADAL" clId="{2A8AF8B4-3C1E-4ADE-B975-4BAAA489709B}" dt="2020-11-02T10:57:01.555" v="528" actId="478"/>
          <ac:grpSpMkLst>
            <pc:docMk/>
            <pc:sldMk cId="3890266983" sldId="388"/>
            <ac:grpSpMk id="334" creationId="{982ACCA7-9EED-4EF8-9334-F014E0908B4B}"/>
          </ac:grpSpMkLst>
        </pc:grpChg>
        <pc:grpChg chg="del mod">
          <ac:chgData name="Laura Wilson" userId="f09feafc-2bf4-43d3-95bb-2fc22e202ead" providerId="ADAL" clId="{2A8AF8B4-3C1E-4ADE-B975-4BAAA489709B}" dt="2020-11-02T10:57:01.555" v="528" actId="478"/>
          <ac:grpSpMkLst>
            <pc:docMk/>
            <pc:sldMk cId="3890266983" sldId="388"/>
            <ac:grpSpMk id="335" creationId="{5816EB7F-0800-420E-A9EF-10A58B8EE01B}"/>
          </ac:grpSpMkLst>
        </pc:grpChg>
        <pc:grpChg chg="del mod">
          <ac:chgData name="Laura Wilson" userId="f09feafc-2bf4-43d3-95bb-2fc22e202ead" providerId="ADAL" clId="{2A8AF8B4-3C1E-4ADE-B975-4BAAA489709B}" dt="2020-11-02T10:57:01.555" v="528" actId="478"/>
          <ac:grpSpMkLst>
            <pc:docMk/>
            <pc:sldMk cId="3890266983" sldId="388"/>
            <ac:grpSpMk id="336" creationId="{6D00F679-C847-4168-B366-49A5BFFFB56B}"/>
          </ac:grpSpMkLst>
        </pc:grpChg>
        <pc:grpChg chg="del mod">
          <ac:chgData name="Laura Wilson" userId="f09feafc-2bf4-43d3-95bb-2fc22e202ead" providerId="ADAL" clId="{2A8AF8B4-3C1E-4ADE-B975-4BAAA489709B}" dt="2020-11-02T10:57:01.555" v="528" actId="478"/>
          <ac:grpSpMkLst>
            <pc:docMk/>
            <pc:sldMk cId="3890266983" sldId="388"/>
            <ac:grpSpMk id="341" creationId="{C3594A12-EEF7-4B01-831D-7B3AB30A1D76}"/>
          </ac:grpSpMkLst>
        </pc:grpChg>
        <pc:grpChg chg="del mod">
          <ac:chgData name="Laura Wilson" userId="f09feafc-2bf4-43d3-95bb-2fc22e202ead" providerId="ADAL" clId="{2A8AF8B4-3C1E-4ADE-B975-4BAAA489709B}" dt="2020-11-02T10:57:01.555" v="528" actId="478"/>
          <ac:grpSpMkLst>
            <pc:docMk/>
            <pc:sldMk cId="3890266983" sldId="388"/>
            <ac:grpSpMk id="342" creationId="{44CE5E38-595E-4EA8-86ED-F54B7018E9FA}"/>
          </ac:grpSpMkLst>
        </pc:grpChg>
        <pc:graphicFrameChg chg="del mod modGraphic">
          <ac:chgData name="Laura Wilson" userId="f09feafc-2bf4-43d3-95bb-2fc22e202ead" providerId="ADAL" clId="{2A8AF8B4-3C1E-4ADE-B975-4BAAA489709B}" dt="2020-11-02T10:57:01.555" v="528" actId="478"/>
          <ac:graphicFrameMkLst>
            <pc:docMk/>
            <pc:sldMk cId="3890266983" sldId="388"/>
            <ac:graphicFrameMk id="41" creationId="{E29B27C4-C26B-4A0D-8450-77EF046FA962}"/>
          </ac:graphicFrameMkLst>
        </pc:graphicFrameChg>
        <pc:picChg chg="del">
          <ac:chgData name="Laura Wilson" userId="f09feafc-2bf4-43d3-95bb-2fc22e202ead" providerId="ADAL" clId="{2A8AF8B4-3C1E-4ADE-B975-4BAAA489709B}" dt="2020-11-02T10:57:01.555" v="528" actId="478"/>
          <ac:picMkLst>
            <pc:docMk/>
            <pc:sldMk cId="3890266983" sldId="388"/>
            <ac:picMk id="9" creationId="{FA03801F-2D46-44FC-9236-739ABEA06012}"/>
          </ac:picMkLst>
        </pc:picChg>
        <pc:picChg chg="del">
          <ac:chgData name="Laura Wilson" userId="f09feafc-2bf4-43d3-95bb-2fc22e202ead" providerId="ADAL" clId="{2A8AF8B4-3C1E-4ADE-B975-4BAAA489709B}" dt="2020-11-02T10:46:59.945" v="411" actId="478"/>
          <ac:picMkLst>
            <pc:docMk/>
            <pc:sldMk cId="3890266983" sldId="388"/>
            <ac:picMk id="237" creationId="{AD4352A0-8FD0-4EDC-B049-E0DF9CE31A68}"/>
          </ac:picMkLst>
        </pc:picChg>
        <pc:picChg chg="del">
          <ac:chgData name="Laura Wilson" userId="f09feafc-2bf4-43d3-95bb-2fc22e202ead" providerId="ADAL" clId="{2A8AF8B4-3C1E-4ADE-B975-4BAAA489709B}" dt="2020-11-02T10:46:59.945" v="411" actId="478"/>
          <ac:picMkLst>
            <pc:docMk/>
            <pc:sldMk cId="3890266983" sldId="388"/>
            <ac:picMk id="254" creationId="{1E175445-B89D-4564-8DE1-4780A2DF1628}"/>
          </ac:picMkLst>
        </pc:picChg>
        <pc:picChg chg="del mod">
          <ac:chgData name="Laura Wilson" userId="f09feafc-2bf4-43d3-95bb-2fc22e202ead" providerId="ADAL" clId="{2A8AF8B4-3C1E-4ADE-B975-4BAAA489709B}" dt="2020-11-02T10:57:01.555" v="528" actId="478"/>
          <ac:picMkLst>
            <pc:docMk/>
            <pc:sldMk cId="3890266983" sldId="388"/>
            <ac:picMk id="350" creationId="{23A4620A-CCBE-4D86-9B50-D192581A693D}"/>
          </ac:picMkLst>
        </pc:picChg>
      </pc:sldChg>
      <pc:sldChg chg="addSp delSp modSp add mod setBg">
        <pc:chgData name="Laura Wilson" userId="f09feafc-2bf4-43d3-95bb-2fc22e202ead" providerId="ADAL" clId="{2A8AF8B4-3C1E-4ADE-B975-4BAAA489709B}" dt="2020-11-02T11:02:11.947" v="606" actId="465"/>
        <pc:sldMkLst>
          <pc:docMk/>
          <pc:sldMk cId="537139542" sldId="389"/>
        </pc:sldMkLst>
        <pc:spChg chg="del">
          <ac:chgData name="Laura Wilson" userId="f09feafc-2bf4-43d3-95bb-2fc22e202ead" providerId="ADAL" clId="{2A8AF8B4-3C1E-4ADE-B975-4BAAA489709B}" dt="2020-11-02T10:56:56.540" v="527" actId="478"/>
          <ac:spMkLst>
            <pc:docMk/>
            <pc:sldMk cId="537139542" sldId="389"/>
            <ac:spMk id="2" creationId="{24C23906-6A30-4EDD-BCFF-27B329FC0FE2}"/>
          </ac:spMkLst>
        </pc:spChg>
        <pc:spChg chg="add mod">
          <ac:chgData name="Laura Wilson" userId="f09feafc-2bf4-43d3-95bb-2fc22e202ead" providerId="ADAL" clId="{2A8AF8B4-3C1E-4ADE-B975-4BAAA489709B}" dt="2020-11-02T11:02:11.947" v="606" actId="465"/>
          <ac:spMkLst>
            <pc:docMk/>
            <pc:sldMk cId="537139542" sldId="389"/>
            <ac:spMk id="3" creationId="{3F22FBB4-147F-46B6-8188-D9FFB539DFF6}"/>
          </ac:spMkLst>
        </pc:spChg>
        <pc:spChg chg="add del mod">
          <ac:chgData name="Laura Wilson" userId="f09feafc-2bf4-43d3-95bb-2fc22e202ead" providerId="ADAL" clId="{2A8AF8B4-3C1E-4ADE-B975-4BAAA489709B}" dt="2020-11-02T11:01:23.975" v="601" actId="478"/>
          <ac:spMkLst>
            <pc:docMk/>
            <pc:sldMk cId="537139542" sldId="389"/>
            <ac:spMk id="5" creationId="{C3FB2F04-45E0-4341-A2A1-098057A88953}"/>
          </ac:spMkLst>
        </pc:spChg>
        <pc:spChg chg="del">
          <ac:chgData name="Laura Wilson" userId="f09feafc-2bf4-43d3-95bb-2fc22e202ead" providerId="ADAL" clId="{2A8AF8B4-3C1E-4ADE-B975-4BAAA489709B}" dt="2020-11-02T10:15:27.109" v="286" actId="478"/>
          <ac:spMkLst>
            <pc:docMk/>
            <pc:sldMk cId="537139542" sldId="389"/>
            <ac:spMk id="5" creationId="{CD119C07-ADD9-4A62-BA3A-249D708EB520}"/>
          </ac:spMkLst>
        </pc:spChg>
        <pc:spChg chg="del">
          <ac:chgData name="Laura Wilson" userId="f09feafc-2bf4-43d3-95bb-2fc22e202ead" providerId="ADAL" clId="{2A8AF8B4-3C1E-4ADE-B975-4BAAA489709B}" dt="2020-11-02T10:56:56.540" v="527" actId="478"/>
          <ac:spMkLst>
            <pc:docMk/>
            <pc:sldMk cId="537139542" sldId="389"/>
            <ac:spMk id="7" creationId="{1DB2E48F-A587-4B0A-9B31-1BAF05B0B02D}"/>
          </ac:spMkLst>
        </pc:spChg>
        <pc:spChg chg="del">
          <ac:chgData name="Laura Wilson" userId="f09feafc-2bf4-43d3-95bb-2fc22e202ead" providerId="ADAL" clId="{2A8AF8B4-3C1E-4ADE-B975-4BAAA489709B}" dt="2020-11-02T10:56:56.540" v="527" actId="478"/>
          <ac:spMkLst>
            <pc:docMk/>
            <pc:sldMk cId="537139542" sldId="389"/>
            <ac:spMk id="8" creationId="{58623871-9EFB-40A6-84A7-BD122588A33B}"/>
          </ac:spMkLst>
        </pc:spChg>
        <pc:spChg chg="del">
          <ac:chgData name="Laura Wilson" userId="f09feafc-2bf4-43d3-95bb-2fc22e202ead" providerId="ADAL" clId="{2A8AF8B4-3C1E-4ADE-B975-4BAAA489709B}" dt="2020-11-02T10:56:56.540" v="527" actId="478"/>
          <ac:spMkLst>
            <pc:docMk/>
            <pc:sldMk cId="537139542" sldId="389"/>
            <ac:spMk id="10" creationId="{203A7004-CF31-4C12-BE8E-ECA179054816}"/>
          </ac:spMkLst>
        </pc:spChg>
        <pc:spChg chg="del">
          <ac:chgData name="Laura Wilson" userId="f09feafc-2bf4-43d3-95bb-2fc22e202ead" providerId="ADAL" clId="{2A8AF8B4-3C1E-4ADE-B975-4BAAA489709B}" dt="2020-11-02T10:56:56.540" v="527" actId="478"/>
          <ac:spMkLst>
            <pc:docMk/>
            <pc:sldMk cId="537139542" sldId="389"/>
            <ac:spMk id="11" creationId="{D07D8E33-8C1D-46F2-98B0-8E67444D44EC}"/>
          </ac:spMkLst>
        </pc:spChg>
        <pc:spChg chg="del">
          <ac:chgData name="Laura Wilson" userId="f09feafc-2bf4-43d3-95bb-2fc22e202ead" providerId="ADAL" clId="{2A8AF8B4-3C1E-4ADE-B975-4BAAA489709B}" dt="2020-11-02T10:56:56.540" v="527" actId="478"/>
          <ac:spMkLst>
            <pc:docMk/>
            <pc:sldMk cId="537139542" sldId="389"/>
            <ac:spMk id="12" creationId="{4F3BBF11-65B5-4311-8B34-31D41EFA1B22}"/>
          </ac:spMkLst>
        </pc:spChg>
        <pc:spChg chg="del">
          <ac:chgData name="Laura Wilson" userId="f09feafc-2bf4-43d3-95bb-2fc22e202ead" providerId="ADAL" clId="{2A8AF8B4-3C1E-4ADE-B975-4BAAA489709B}" dt="2020-11-02T10:56:56.540" v="527" actId="478"/>
          <ac:spMkLst>
            <pc:docMk/>
            <pc:sldMk cId="537139542" sldId="389"/>
            <ac:spMk id="13" creationId="{74CDED24-984F-422C-8A14-5CBE0E6FC37E}"/>
          </ac:spMkLst>
        </pc:spChg>
        <pc:spChg chg="del">
          <ac:chgData name="Laura Wilson" userId="f09feafc-2bf4-43d3-95bb-2fc22e202ead" providerId="ADAL" clId="{2A8AF8B4-3C1E-4ADE-B975-4BAAA489709B}" dt="2020-11-02T10:56:56.540" v="527" actId="478"/>
          <ac:spMkLst>
            <pc:docMk/>
            <pc:sldMk cId="537139542" sldId="389"/>
            <ac:spMk id="14" creationId="{CD5D8545-7236-407D-BFAD-0C1F99EF0C33}"/>
          </ac:spMkLst>
        </pc:spChg>
        <pc:spChg chg="del">
          <ac:chgData name="Laura Wilson" userId="f09feafc-2bf4-43d3-95bb-2fc22e202ead" providerId="ADAL" clId="{2A8AF8B4-3C1E-4ADE-B975-4BAAA489709B}" dt="2020-11-02T10:56:56.540" v="527" actId="478"/>
          <ac:spMkLst>
            <pc:docMk/>
            <pc:sldMk cId="537139542" sldId="389"/>
            <ac:spMk id="15" creationId="{23998D4A-F59A-4027-AB84-5B0DE6CD33EA}"/>
          </ac:spMkLst>
        </pc:spChg>
        <pc:spChg chg="del">
          <ac:chgData name="Laura Wilson" userId="f09feafc-2bf4-43d3-95bb-2fc22e202ead" providerId="ADAL" clId="{2A8AF8B4-3C1E-4ADE-B975-4BAAA489709B}" dt="2020-11-02T10:56:56.540" v="527" actId="478"/>
          <ac:spMkLst>
            <pc:docMk/>
            <pc:sldMk cId="537139542" sldId="389"/>
            <ac:spMk id="16" creationId="{28D68E70-9FAC-4479-9F49-0359CB6F7B69}"/>
          </ac:spMkLst>
        </pc:spChg>
        <pc:spChg chg="add del mod">
          <ac:chgData name="Laura Wilson" userId="f09feafc-2bf4-43d3-95bb-2fc22e202ead" providerId="ADAL" clId="{2A8AF8B4-3C1E-4ADE-B975-4BAAA489709B}" dt="2020-11-02T10:18:30.431" v="313" actId="478"/>
          <ac:spMkLst>
            <pc:docMk/>
            <pc:sldMk cId="537139542" sldId="389"/>
            <ac:spMk id="17" creationId="{FC614FD5-EF1F-4C66-8FC5-AD3C917E0C4B}"/>
          </ac:spMkLst>
        </pc:spChg>
        <pc:spChg chg="add del mod">
          <ac:chgData name="Laura Wilson" userId="f09feafc-2bf4-43d3-95bb-2fc22e202ead" providerId="ADAL" clId="{2A8AF8B4-3C1E-4ADE-B975-4BAAA489709B}" dt="2020-11-02T10:56:56.540" v="527" actId="478"/>
          <ac:spMkLst>
            <pc:docMk/>
            <pc:sldMk cId="537139542" sldId="389"/>
            <ac:spMk id="18" creationId="{F63E9365-0DBA-4DF4-B1AA-B1BD1AFEFB72}"/>
          </ac:spMkLst>
        </pc:spChg>
        <pc:spChg chg="add mod">
          <ac:chgData name="Laura Wilson" userId="f09feafc-2bf4-43d3-95bb-2fc22e202ead" providerId="ADAL" clId="{2A8AF8B4-3C1E-4ADE-B975-4BAAA489709B}" dt="2020-11-02T11:02:07.746" v="605" actId="12788"/>
          <ac:spMkLst>
            <pc:docMk/>
            <pc:sldMk cId="537139542" sldId="389"/>
            <ac:spMk id="69" creationId="{6D393656-F717-4F59-8414-093ABF7300FC}"/>
          </ac:spMkLst>
        </pc:spChg>
        <pc:spChg chg="mod">
          <ac:chgData name="Laura Wilson" userId="f09feafc-2bf4-43d3-95bb-2fc22e202ead" providerId="ADAL" clId="{2A8AF8B4-3C1E-4ADE-B975-4BAAA489709B}" dt="2020-11-02T10:15:34.310" v="288"/>
          <ac:spMkLst>
            <pc:docMk/>
            <pc:sldMk cId="537139542" sldId="389"/>
            <ac:spMk id="70" creationId="{D7A570FB-5FDB-4CDF-AE02-C8B480CB1315}"/>
          </ac:spMkLst>
        </pc:spChg>
        <pc:spChg chg="mod">
          <ac:chgData name="Laura Wilson" userId="f09feafc-2bf4-43d3-95bb-2fc22e202ead" providerId="ADAL" clId="{2A8AF8B4-3C1E-4ADE-B975-4BAAA489709B}" dt="2020-11-02T10:15:34.310" v="288"/>
          <ac:spMkLst>
            <pc:docMk/>
            <pc:sldMk cId="537139542" sldId="389"/>
            <ac:spMk id="71" creationId="{50AFC340-4D67-48BE-B3C4-F2F8B11E9E0C}"/>
          </ac:spMkLst>
        </pc:spChg>
        <pc:spChg chg="add del mod">
          <ac:chgData name="Laura Wilson" userId="f09feafc-2bf4-43d3-95bb-2fc22e202ead" providerId="ADAL" clId="{2A8AF8B4-3C1E-4ADE-B975-4BAAA489709B}" dt="2020-11-02T11:01:23.975" v="601" actId="478"/>
          <ac:spMkLst>
            <pc:docMk/>
            <pc:sldMk cId="537139542" sldId="389"/>
            <ac:spMk id="71" creationId="{BD0AC964-FAD6-4561-A531-F6E02700FCAB}"/>
          </ac:spMkLst>
        </pc:spChg>
        <pc:spChg chg="add del mod">
          <ac:chgData name="Laura Wilson" userId="f09feafc-2bf4-43d3-95bb-2fc22e202ead" providerId="ADAL" clId="{2A8AF8B4-3C1E-4ADE-B975-4BAAA489709B}" dt="2020-11-02T11:01:23.975" v="601" actId="478"/>
          <ac:spMkLst>
            <pc:docMk/>
            <pc:sldMk cId="537139542" sldId="389"/>
            <ac:spMk id="72" creationId="{5A958AD0-BE20-4280-94A8-E45E1AE92F49}"/>
          </ac:spMkLst>
        </pc:spChg>
        <pc:spChg chg="mod">
          <ac:chgData name="Laura Wilson" userId="f09feafc-2bf4-43d3-95bb-2fc22e202ead" providerId="ADAL" clId="{2A8AF8B4-3C1E-4ADE-B975-4BAAA489709B}" dt="2020-11-02T10:15:34.310" v="288"/>
          <ac:spMkLst>
            <pc:docMk/>
            <pc:sldMk cId="537139542" sldId="389"/>
            <ac:spMk id="72" creationId="{A403537E-744D-45DB-8A20-DEB69C3BCFE5}"/>
          </ac:spMkLst>
        </pc:spChg>
        <pc:spChg chg="mod">
          <ac:chgData name="Laura Wilson" userId="f09feafc-2bf4-43d3-95bb-2fc22e202ead" providerId="ADAL" clId="{2A8AF8B4-3C1E-4ADE-B975-4BAAA489709B}" dt="2020-11-02T10:15:34.310" v="288"/>
          <ac:spMkLst>
            <pc:docMk/>
            <pc:sldMk cId="537139542" sldId="389"/>
            <ac:spMk id="73" creationId="{43635960-532C-4A36-891A-74FA7AAB5A5D}"/>
          </ac:spMkLst>
        </pc:spChg>
        <pc:spChg chg="add del mod">
          <ac:chgData name="Laura Wilson" userId="f09feafc-2bf4-43d3-95bb-2fc22e202ead" providerId="ADAL" clId="{2A8AF8B4-3C1E-4ADE-B975-4BAAA489709B}" dt="2020-11-02T11:01:23.975" v="601" actId="478"/>
          <ac:spMkLst>
            <pc:docMk/>
            <pc:sldMk cId="537139542" sldId="389"/>
            <ac:spMk id="73" creationId="{6CCF412C-5FB5-487E-95BC-83B90D45E18C}"/>
          </ac:spMkLst>
        </pc:spChg>
        <pc:spChg chg="mod">
          <ac:chgData name="Laura Wilson" userId="f09feafc-2bf4-43d3-95bb-2fc22e202ead" providerId="ADAL" clId="{2A8AF8B4-3C1E-4ADE-B975-4BAAA489709B}" dt="2020-11-02T10:21:31.038" v="346" actId="208"/>
          <ac:spMkLst>
            <pc:docMk/>
            <pc:sldMk cId="537139542" sldId="389"/>
            <ac:spMk id="75" creationId="{B9BF5EF1-C925-4425-8BC4-D7E9FF4A46D1}"/>
          </ac:spMkLst>
        </pc:spChg>
        <pc:spChg chg="mod">
          <ac:chgData name="Laura Wilson" userId="f09feafc-2bf4-43d3-95bb-2fc22e202ead" providerId="ADAL" clId="{2A8AF8B4-3C1E-4ADE-B975-4BAAA489709B}" dt="2020-11-02T10:21:31.038" v="346" actId="208"/>
          <ac:spMkLst>
            <pc:docMk/>
            <pc:sldMk cId="537139542" sldId="389"/>
            <ac:spMk id="76" creationId="{B46F168D-7D61-4E13-B207-2F56B1DB433E}"/>
          </ac:spMkLst>
        </pc:spChg>
        <pc:spChg chg="mod">
          <ac:chgData name="Laura Wilson" userId="f09feafc-2bf4-43d3-95bb-2fc22e202ead" providerId="ADAL" clId="{2A8AF8B4-3C1E-4ADE-B975-4BAAA489709B}" dt="2020-11-02T10:21:31.038" v="346" actId="208"/>
          <ac:spMkLst>
            <pc:docMk/>
            <pc:sldMk cId="537139542" sldId="389"/>
            <ac:spMk id="77" creationId="{EE83A4FF-0AEA-4300-81AF-8C741B4A1BD2}"/>
          </ac:spMkLst>
        </pc:spChg>
        <pc:spChg chg="mod">
          <ac:chgData name="Laura Wilson" userId="f09feafc-2bf4-43d3-95bb-2fc22e202ead" providerId="ADAL" clId="{2A8AF8B4-3C1E-4ADE-B975-4BAAA489709B}" dt="2020-11-02T10:21:31.038" v="346" actId="208"/>
          <ac:spMkLst>
            <pc:docMk/>
            <pc:sldMk cId="537139542" sldId="389"/>
            <ac:spMk id="78" creationId="{46FA4B8F-6F14-40C0-8A93-0273CE783AE8}"/>
          </ac:spMkLst>
        </pc:spChg>
        <pc:spChg chg="add mod">
          <ac:chgData name="Laura Wilson" userId="f09feafc-2bf4-43d3-95bb-2fc22e202ead" providerId="ADAL" clId="{2A8AF8B4-3C1E-4ADE-B975-4BAAA489709B}" dt="2020-11-02T11:01:29.507" v="602" actId="1076"/>
          <ac:spMkLst>
            <pc:docMk/>
            <pc:sldMk cId="537139542" sldId="389"/>
            <ac:spMk id="79" creationId="{7D745484-54EE-4DF9-867E-C61D959218EB}"/>
          </ac:spMkLst>
        </pc:spChg>
        <pc:spChg chg="add del mod">
          <ac:chgData name="Laura Wilson" userId="f09feafc-2bf4-43d3-95bb-2fc22e202ead" providerId="ADAL" clId="{2A8AF8B4-3C1E-4ADE-B975-4BAAA489709B}" dt="2020-11-02T11:01:23.975" v="601" actId="478"/>
          <ac:spMkLst>
            <pc:docMk/>
            <pc:sldMk cId="537139542" sldId="389"/>
            <ac:spMk id="80" creationId="{67F42E10-3FDD-411E-9655-21BFE6C2BD54}"/>
          </ac:spMkLst>
        </pc:spChg>
        <pc:spChg chg="add del mod">
          <ac:chgData name="Laura Wilson" userId="f09feafc-2bf4-43d3-95bb-2fc22e202ead" providerId="ADAL" clId="{2A8AF8B4-3C1E-4ADE-B975-4BAAA489709B}" dt="2020-11-02T10:56:56.540" v="527" actId="478"/>
          <ac:spMkLst>
            <pc:docMk/>
            <pc:sldMk cId="537139542" sldId="389"/>
            <ac:spMk id="81" creationId="{FD8B5078-4A78-43FF-8ABC-8A83079BCF07}"/>
          </ac:spMkLst>
        </pc:spChg>
        <pc:spChg chg="add del mod">
          <ac:chgData name="Laura Wilson" userId="f09feafc-2bf4-43d3-95bb-2fc22e202ead" providerId="ADAL" clId="{2A8AF8B4-3C1E-4ADE-B975-4BAAA489709B}" dt="2020-11-02T11:01:23.975" v="601" actId="478"/>
          <ac:spMkLst>
            <pc:docMk/>
            <pc:sldMk cId="537139542" sldId="389"/>
            <ac:spMk id="82" creationId="{EABF8E7B-0960-4F73-A926-0665C6FFEF16}"/>
          </ac:spMkLst>
        </pc:spChg>
        <pc:spChg chg="add mod ord">
          <ac:chgData name="Laura Wilson" userId="f09feafc-2bf4-43d3-95bb-2fc22e202ead" providerId="ADAL" clId="{2A8AF8B4-3C1E-4ADE-B975-4BAAA489709B}" dt="2020-11-02T11:02:07.746" v="605" actId="12788"/>
          <ac:spMkLst>
            <pc:docMk/>
            <pc:sldMk cId="537139542" sldId="389"/>
            <ac:spMk id="83" creationId="{A3EC1C3D-200E-49B5-BA3E-87D8F5886F8A}"/>
          </ac:spMkLst>
        </pc:spChg>
        <pc:spChg chg="del">
          <ac:chgData name="Laura Wilson" userId="f09feafc-2bf4-43d3-95bb-2fc22e202ead" providerId="ADAL" clId="{2A8AF8B4-3C1E-4ADE-B975-4BAAA489709B}" dt="2020-11-02T10:56:56.540" v="527" actId="478"/>
          <ac:spMkLst>
            <pc:docMk/>
            <pc:sldMk cId="537139542" sldId="389"/>
            <ac:spMk id="118" creationId="{F416A688-1A7B-4F27-AFB7-86CAA1C93C91}"/>
          </ac:spMkLst>
        </pc:spChg>
        <pc:spChg chg="del">
          <ac:chgData name="Laura Wilson" userId="f09feafc-2bf4-43d3-95bb-2fc22e202ead" providerId="ADAL" clId="{2A8AF8B4-3C1E-4ADE-B975-4BAAA489709B}" dt="2020-11-02T10:56:56.540" v="527" actId="478"/>
          <ac:spMkLst>
            <pc:docMk/>
            <pc:sldMk cId="537139542" sldId="389"/>
            <ac:spMk id="184" creationId="{34C07CA3-FD5C-4AD2-B13A-A0D130324D50}"/>
          </ac:spMkLst>
        </pc:spChg>
        <pc:spChg chg="del">
          <ac:chgData name="Laura Wilson" userId="f09feafc-2bf4-43d3-95bb-2fc22e202ead" providerId="ADAL" clId="{2A8AF8B4-3C1E-4ADE-B975-4BAAA489709B}" dt="2020-11-02T10:56:56.540" v="527" actId="478"/>
          <ac:spMkLst>
            <pc:docMk/>
            <pc:sldMk cId="537139542" sldId="389"/>
            <ac:spMk id="188" creationId="{027CE825-CDC4-47E7-A8AE-C705258B2EEC}"/>
          </ac:spMkLst>
        </pc:spChg>
        <pc:spChg chg="del">
          <ac:chgData name="Laura Wilson" userId="f09feafc-2bf4-43d3-95bb-2fc22e202ead" providerId="ADAL" clId="{2A8AF8B4-3C1E-4ADE-B975-4BAAA489709B}" dt="2020-11-02T10:56:56.540" v="527" actId="478"/>
          <ac:spMkLst>
            <pc:docMk/>
            <pc:sldMk cId="537139542" sldId="389"/>
            <ac:spMk id="190" creationId="{F383C5B7-305D-413E-88F2-E3E865F6A617}"/>
          </ac:spMkLst>
        </pc:spChg>
        <pc:spChg chg="del">
          <ac:chgData name="Laura Wilson" userId="f09feafc-2bf4-43d3-95bb-2fc22e202ead" providerId="ADAL" clId="{2A8AF8B4-3C1E-4ADE-B975-4BAAA489709B}" dt="2020-11-02T10:56:56.540" v="527" actId="478"/>
          <ac:spMkLst>
            <pc:docMk/>
            <pc:sldMk cId="537139542" sldId="389"/>
            <ac:spMk id="198" creationId="{C2865FB9-5CC2-4C45-AD11-B957B0DF5F99}"/>
          </ac:spMkLst>
        </pc:spChg>
        <pc:spChg chg="del">
          <ac:chgData name="Laura Wilson" userId="f09feafc-2bf4-43d3-95bb-2fc22e202ead" providerId="ADAL" clId="{2A8AF8B4-3C1E-4ADE-B975-4BAAA489709B}" dt="2020-11-02T10:56:56.540" v="527" actId="478"/>
          <ac:spMkLst>
            <pc:docMk/>
            <pc:sldMk cId="537139542" sldId="389"/>
            <ac:spMk id="205" creationId="{719CFC81-D098-412D-8F69-B8C1C7D70876}"/>
          </ac:spMkLst>
        </pc:spChg>
        <pc:spChg chg="del">
          <ac:chgData name="Laura Wilson" userId="f09feafc-2bf4-43d3-95bb-2fc22e202ead" providerId="ADAL" clId="{2A8AF8B4-3C1E-4ADE-B975-4BAAA489709B}" dt="2020-11-02T10:56:56.540" v="527" actId="478"/>
          <ac:spMkLst>
            <pc:docMk/>
            <pc:sldMk cId="537139542" sldId="389"/>
            <ac:spMk id="209" creationId="{1DC7C93B-F5EB-4F81-9B92-08C7116F0E67}"/>
          </ac:spMkLst>
        </pc:spChg>
        <pc:spChg chg="del">
          <ac:chgData name="Laura Wilson" userId="f09feafc-2bf4-43d3-95bb-2fc22e202ead" providerId="ADAL" clId="{2A8AF8B4-3C1E-4ADE-B975-4BAAA489709B}" dt="2020-11-02T10:56:56.540" v="527" actId="478"/>
          <ac:spMkLst>
            <pc:docMk/>
            <pc:sldMk cId="537139542" sldId="389"/>
            <ac:spMk id="217" creationId="{A8F4B8D6-BD9F-4DA3-837B-19257B6655CF}"/>
          </ac:spMkLst>
        </pc:spChg>
        <pc:spChg chg="del">
          <ac:chgData name="Laura Wilson" userId="f09feafc-2bf4-43d3-95bb-2fc22e202ead" providerId="ADAL" clId="{2A8AF8B4-3C1E-4ADE-B975-4BAAA489709B}" dt="2020-11-02T10:56:56.540" v="527" actId="478"/>
          <ac:spMkLst>
            <pc:docMk/>
            <pc:sldMk cId="537139542" sldId="389"/>
            <ac:spMk id="225" creationId="{BDF1DD56-1BAF-4B1A-AD3E-EF2B628D9FE4}"/>
          </ac:spMkLst>
        </pc:spChg>
        <pc:spChg chg="del">
          <ac:chgData name="Laura Wilson" userId="f09feafc-2bf4-43d3-95bb-2fc22e202ead" providerId="ADAL" clId="{2A8AF8B4-3C1E-4ADE-B975-4BAAA489709B}" dt="2020-11-02T10:56:56.540" v="527" actId="478"/>
          <ac:spMkLst>
            <pc:docMk/>
            <pc:sldMk cId="537139542" sldId="389"/>
            <ac:spMk id="228" creationId="{F2FC5CA4-943C-4A5B-A096-A560E808FBBE}"/>
          </ac:spMkLst>
        </pc:spChg>
        <pc:grpChg chg="del">
          <ac:chgData name="Laura Wilson" userId="f09feafc-2bf4-43d3-95bb-2fc22e202ead" providerId="ADAL" clId="{2A8AF8B4-3C1E-4ADE-B975-4BAAA489709B}" dt="2020-11-02T10:15:34.107" v="287" actId="478"/>
          <ac:grpSpMkLst>
            <pc:docMk/>
            <pc:sldMk cId="537139542" sldId="389"/>
            <ac:grpSpMk id="3" creationId="{2E23D0DF-9700-4F94-9632-AC5F14620AB3}"/>
          </ac:grpSpMkLst>
        </pc:grpChg>
        <pc:grpChg chg="add del mod">
          <ac:chgData name="Laura Wilson" userId="f09feafc-2bf4-43d3-95bb-2fc22e202ead" providerId="ADAL" clId="{2A8AF8B4-3C1E-4ADE-B975-4BAAA489709B}" dt="2020-11-02T10:21:40.785" v="347" actId="478"/>
          <ac:grpSpMkLst>
            <pc:docMk/>
            <pc:sldMk cId="537139542" sldId="389"/>
            <ac:grpSpMk id="69" creationId="{DD4D942A-ACBA-4A96-930A-9F8E9121E321}"/>
          </ac:grpSpMkLst>
        </pc:grpChg>
        <pc:grpChg chg="add del mod">
          <ac:chgData name="Laura Wilson" userId="f09feafc-2bf4-43d3-95bb-2fc22e202ead" providerId="ADAL" clId="{2A8AF8B4-3C1E-4ADE-B975-4BAAA489709B}" dt="2020-11-02T10:56:56.540" v="527" actId="478"/>
          <ac:grpSpMkLst>
            <pc:docMk/>
            <pc:sldMk cId="537139542" sldId="389"/>
            <ac:grpSpMk id="74" creationId="{BA63E28E-8738-4151-938A-7EFBD288B4A2}"/>
          </ac:grpSpMkLst>
        </pc:grpChg>
        <pc:grpChg chg="del">
          <ac:chgData name="Laura Wilson" userId="f09feafc-2bf4-43d3-95bb-2fc22e202ead" providerId="ADAL" clId="{2A8AF8B4-3C1E-4ADE-B975-4BAAA489709B}" dt="2020-11-02T10:56:56.540" v="527" actId="478"/>
          <ac:grpSpMkLst>
            <pc:docMk/>
            <pc:sldMk cId="537139542" sldId="389"/>
            <ac:grpSpMk id="164" creationId="{8F806308-DFC1-476E-9B8D-5081A7F50580}"/>
          </ac:grpSpMkLst>
        </pc:grpChg>
        <pc:grpChg chg="del">
          <ac:chgData name="Laura Wilson" userId="f09feafc-2bf4-43d3-95bb-2fc22e202ead" providerId="ADAL" clId="{2A8AF8B4-3C1E-4ADE-B975-4BAAA489709B}" dt="2020-11-02T10:56:56.540" v="527" actId="478"/>
          <ac:grpSpMkLst>
            <pc:docMk/>
            <pc:sldMk cId="537139542" sldId="389"/>
            <ac:grpSpMk id="165" creationId="{297F0917-06FD-4D80-9049-DD9A8941999E}"/>
          </ac:grpSpMkLst>
        </pc:grpChg>
        <pc:grpChg chg="del">
          <ac:chgData name="Laura Wilson" userId="f09feafc-2bf4-43d3-95bb-2fc22e202ead" providerId="ADAL" clId="{2A8AF8B4-3C1E-4ADE-B975-4BAAA489709B}" dt="2020-11-02T10:56:56.540" v="527" actId="478"/>
          <ac:grpSpMkLst>
            <pc:docMk/>
            <pc:sldMk cId="537139542" sldId="389"/>
            <ac:grpSpMk id="166" creationId="{B41AF20E-DCD7-4899-9EE9-E724EB97942F}"/>
          </ac:grpSpMkLst>
        </pc:grpChg>
        <pc:grpChg chg="del">
          <ac:chgData name="Laura Wilson" userId="f09feafc-2bf4-43d3-95bb-2fc22e202ead" providerId="ADAL" clId="{2A8AF8B4-3C1E-4ADE-B975-4BAAA489709B}" dt="2020-11-02T10:56:56.540" v="527" actId="478"/>
          <ac:grpSpMkLst>
            <pc:docMk/>
            <pc:sldMk cId="537139542" sldId="389"/>
            <ac:grpSpMk id="235" creationId="{7859532F-D915-44A7-92EC-1B2613810292}"/>
          </ac:grpSpMkLst>
        </pc:grpChg>
        <pc:grpChg chg="del">
          <ac:chgData name="Laura Wilson" userId="f09feafc-2bf4-43d3-95bb-2fc22e202ead" providerId="ADAL" clId="{2A8AF8B4-3C1E-4ADE-B975-4BAAA489709B}" dt="2020-11-02T10:56:56.540" v="527" actId="478"/>
          <ac:grpSpMkLst>
            <pc:docMk/>
            <pc:sldMk cId="537139542" sldId="389"/>
            <ac:grpSpMk id="252" creationId="{60431514-2267-4ED4-821D-30254ACEA7A0}"/>
          </ac:grpSpMkLst>
        </pc:grpChg>
        <pc:grpChg chg="del">
          <ac:chgData name="Laura Wilson" userId="f09feafc-2bf4-43d3-95bb-2fc22e202ead" providerId="ADAL" clId="{2A8AF8B4-3C1E-4ADE-B975-4BAAA489709B}" dt="2020-11-02T10:56:56.540" v="527" actId="478"/>
          <ac:grpSpMkLst>
            <pc:docMk/>
            <pc:sldMk cId="537139542" sldId="389"/>
            <ac:grpSpMk id="261" creationId="{7354BE12-BBDF-4CB2-A143-71FF399E3BFC}"/>
          </ac:grpSpMkLst>
        </pc:grpChg>
        <pc:grpChg chg="del">
          <ac:chgData name="Laura Wilson" userId="f09feafc-2bf4-43d3-95bb-2fc22e202ead" providerId="ADAL" clId="{2A8AF8B4-3C1E-4ADE-B975-4BAAA489709B}" dt="2020-11-02T10:56:56.540" v="527" actId="478"/>
          <ac:grpSpMkLst>
            <pc:docMk/>
            <pc:sldMk cId="537139542" sldId="389"/>
            <ac:grpSpMk id="266" creationId="{3FBD491E-7FE9-446C-865C-F9B0DA64EB62}"/>
          </ac:grpSpMkLst>
        </pc:grpChg>
        <pc:graphicFrameChg chg="del mod modGraphic">
          <ac:chgData name="Laura Wilson" userId="f09feafc-2bf4-43d3-95bb-2fc22e202ead" providerId="ADAL" clId="{2A8AF8B4-3C1E-4ADE-B975-4BAAA489709B}" dt="2020-11-02T10:56:56.540" v="527" actId="478"/>
          <ac:graphicFrameMkLst>
            <pc:docMk/>
            <pc:sldMk cId="537139542" sldId="389"/>
            <ac:graphicFrameMk id="41" creationId="{E29B27C4-C26B-4A0D-8450-77EF046FA962}"/>
          </ac:graphicFrameMkLst>
        </pc:graphicFrameChg>
        <pc:picChg chg="del">
          <ac:chgData name="Laura Wilson" userId="f09feafc-2bf4-43d3-95bb-2fc22e202ead" providerId="ADAL" clId="{2A8AF8B4-3C1E-4ADE-B975-4BAAA489709B}" dt="2020-11-02T10:56:56.540" v="527" actId="478"/>
          <ac:picMkLst>
            <pc:docMk/>
            <pc:sldMk cId="537139542" sldId="389"/>
            <ac:picMk id="9" creationId="{FA03801F-2D46-44FC-9236-739ABEA06012}"/>
          </ac:picMkLst>
        </pc:picChg>
        <pc:picChg chg="del">
          <ac:chgData name="Laura Wilson" userId="f09feafc-2bf4-43d3-95bb-2fc22e202ead" providerId="ADAL" clId="{2A8AF8B4-3C1E-4ADE-B975-4BAAA489709B}" dt="2020-11-02T10:56:56.540" v="527" actId="478"/>
          <ac:picMkLst>
            <pc:docMk/>
            <pc:sldMk cId="537139542" sldId="389"/>
            <ac:picMk id="237" creationId="{AD4352A0-8FD0-4EDC-B049-E0DF9CE31A68}"/>
          </ac:picMkLst>
        </pc:picChg>
        <pc:picChg chg="del">
          <ac:chgData name="Laura Wilson" userId="f09feafc-2bf4-43d3-95bb-2fc22e202ead" providerId="ADAL" clId="{2A8AF8B4-3C1E-4ADE-B975-4BAAA489709B}" dt="2020-11-02T10:56:56.540" v="527" actId="478"/>
          <ac:picMkLst>
            <pc:docMk/>
            <pc:sldMk cId="537139542" sldId="389"/>
            <ac:picMk id="254" creationId="{1E175445-B89D-4564-8DE1-4780A2DF162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159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911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Box 82">
            <a:extLst>
              <a:ext uri="{FF2B5EF4-FFF2-40B4-BE49-F238E27FC236}">
                <a16:creationId xmlns:a16="http://schemas.microsoft.com/office/drawing/2014/main" id="{A3EC1C3D-200E-49B5-BA3E-87D8F5886F8A}"/>
              </a:ext>
            </a:extLst>
          </p:cNvPr>
          <p:cNvSpPr txBox="1"/>
          <p:nvPr/>
        </p:nvSpPr>
        <p:spPr>
          <a:xfrm>
            <a:off x="3429000" y="465818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22FBB4-147F-46B6-8188-D9FFB539DFF6}"/>
              </a:ext>
            </a:extLst>
          </p:cNvPr>
          <p:cNvSpPr txBox="1"/>
          <p:nvPr/>
        </p:nvSpPr>
        <p:spPr>
          <a:xfrm>
            <a:off x="3429000" y="3392618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D393656-F717-4F59-8414-093ABF7300FC}"/>
              </a:ext>
            </a:extLst>
          </p:cNvPr>
          <p:cNvSpPr txBox="1"/>
          <p:nvPr/>
        </p:nvSpPr>
        <p:spPr>
          <a:xfrm>
            <a:off x="3429000" y="6319418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7D745484-54EE-4DF9-867E-C61D959218EB}"/>
              </a:ext>
            </a:extLst>
          </p:cNvPr>
          <p:cNvSpPr>
            <a:spLocks noChangeAspect="1"/>
          </p:cNvSpPr>
          <p:nvPr/>
        </p:nvSpPr>
        <p:spPr>
          <a:xfrm>
            <a:off x="3594850" y="659782"/>
            <a:ext cx="252000" cy="217242"/>
          </a:xfrm>
          <a:prstGeom prst="triangle">
            <a:avLst/>
          </a:prstGeom>
          <a:solidFill>
            <a:srgbClr val="F76756"/>
          </a:solidFill>
          <a:ln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1395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BC64EE-1758-4379-B11C-E4ADD6206E7A}"/>
              </a:ext>
            </a:extLst>
          </p:cNvPr>
          <p:cNvSpPr txBox="1"/>
          <p:nvPr/>
        </p:nvSpPr>
        <p:spPr>
          <a:xfrm>
            <a:off x="3429000" y="465818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3BFC04-A6C6-4A36-AB94-E6A5186A34E7}"/>
              </a:ext>
            </a:extLst>
          </p:cNvPr>
          <p:cNvSpPr txBox="1"/>
          <p:nvPr/>
        </p:nvSpPr>
        <p:spPr>
          <a:xfrm>
            <a:off x="3429000" y="3392618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CEEC78-DF74-471A-B526-E64722CBE128}"/>
              </a:ext>
            </a:extLst>
          </p:cNvPr>
          <p:cNvSpPr txBox="1"/>
          <p:nvPr/>
        </p:nvSpPr>
        <p:spPr>
          <a:xfrm>
            <a:off x="3429000" y="6319418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2669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9F5E20-4038-481B-AAA7-847B67931892}"/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f0ae0ff-29c4-4766-b250-c1a9bee8d430"/>
    <ds:schemaRef ds:uri="http://purl.org/dc/elements/1.1/"/>
    <ds:schemaRef ds:uri="86144f90-c7b6-48d0-aae5-f5e9e48cc3df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11325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(Equal Groups) Interactive Main Activity</dc:title>
  <dc:creator>Sian Stebbings</dc:creator>
  <cp:lastModifiedBy>Laura Wilson</cp:lastModifiedBy>
  <cp:revision>44</cp:revision>
  <dcterms:created xsi:type="dcterms:W3CDTF">2018-10-23T11:51:23Z</dcterms:created>
  <dcterms:modified xsi:type="dcterms:W3CDTF">2020-11-02T11:02:38Z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