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8" r:id="rId5"/>
    <p:sldId id="3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D8E6"/>
    <a:srgbClr val="00B2CE"/>
    <a:srgbClr val="F76756"/>
    <a:srgbClr val="CCECFF"/>
    <a:srgbClr val="FF99FF"/>
    <a:srgbClr val="99FFCC"/>
    <a:srgbClr val="FF00FF"/>
    <a:srgbClr val="706F6F"/>
    <a:srgbClr val="59595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B8C0A8-488B-4274-AFC0-E47BCFD3B06A}" v="12" dt="2021-04-29T08:59:45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>
        <p:scale>
          <a:sx n="75" d="100"/>
          <a:sy n="75" d="100"/>
        </p:scale>
        <p:origin x="1818" y="-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6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85AFF4E3-C9D4-4E23-A00C-3F9FD26EC45E}"/>
              </a:ext>
            </a:extLst>
          </p:cNvPr>
          <p:cNvSpPr txBox="1"/>
          <p:nvPr/>
        </p:nvSpPr>
        <p:spPr>
          <a:xfrm>
            <a:off x="5947635" y="1126167"/>
            <a:ext cx="543600" cy="529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E06C72-DFB7-4CD9-9535-87B6AE0DC894}"/>
              </a:ext>
            </a:extLst>
          </p:cNvPr>
          <p:cNvSpPr txBox="1"/>
          <p:nvPr/>
        </p:nvSpPr>
        <p:spPr>
          <a:xfrm>
            <a:off x="5947635" y="1655367"/>
            <a:ext cx="543600" cy="529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C7A00F-DC9C-4F89-8634-EDDAC3E7DC60}"/>
              </a:ext>
            </a:extLst>
          </p:cNvPr>
          <p:cNvSpPr txBox="1"/>
          <p:nvPr/>
        </p:nvSpPr>
        <p:spPr>
          <a:xfrm>
            <a:off x="5947635" y="2184567"/>
            <a:ext cx="543600" cy="529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4B1F51-38C3-4EE9-88EC-ED57D758A110}"/>
              </a:ext>
            </a:extLst>
          </p:cNvPr>
          <p:cNvSpPr txBox="1"/>
          <p:nvPr/>
        </p:nvSpPr>
        <p:spPr>
          <a:xfrm>
            <a:off x="4223610" y="3999080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ABC090-8EA7-4B7A-A89E-B646271985F7}"/>
              </a:ext>
            </a:extLst>
          </p:cNvPr>
          <p:cNvSpPr txBox="1"/>
          <p:nvPr/>
        </p:nvSpPr>
        <p:spPr>
          <a:xfrm>
            <a:off x="4223610" y="4612048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0851E7-4F75-41DD-B093-F9C933692B4B}"/>
              </a:ext>
            </a:extLst>
          </p:cNvPr>
          <p:cNvSpPr txBox="1"/>
          <p:nvPr/>
        </p:nvSpPr>
        <p:spPr>
          <a:xfrm>
            <a:off x="4223610" y="5219262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CE85670-0BDE-4491-BF09-5A1D77E16D7F}"/>
              </a:ext>
            </a:extLst>
          </p:cNvPr>
          <p:cNvSpPr txBox="1"/>
          <p:nvPr/>
        </p:nvSpPr>
        <p:spPr>
          <a:xfrm>
            <a:off x="5602560" y="6918522"/>
            <a:ext cx="626400" cy="370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CAC42A-658E-4B67-A069-20C30353610C}"/>
              </a:ext>
            </a:extLst>
          </p:cNvPr>
          <p:cNvSpPr txBox="1"/>
          <p:nvPr/>
        </p:nvSpPr>
        <p:spPr>
          <a:xfrm>
            <a:off x="5602560" y="7289322"/>
            <a:ext cx="626400" cy="370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F200BBA-B659-4814-8710-0FA4C8EB727F}"/>
              </a:ext>
            </a:extLst>
          </p:cNvPr>
          <p:cNvSpPr txBox="1"/>
          <p:nvPr/>
        </p:nvSpPr>
        <p:spPr>
          <a:xfrm>
            <a:off x="5602560" y="7660122"/>
            <a:ext cx="626400" cy="370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D5D4DF-8013-420C-BF3A-35B45C6928AD}"/>
              </a:ext>
            </a:extLst>
          </p:cNvPr>
          <p:cNvSpPr txBox="1"/>
          <p:nvPr/>
        </p:nvSpPr>
        <p:spPr>
          <a:xfrm>
            <a:off x="5602560" y="8030922"/>
            <a:ext cx="626400" cy="370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280278AC-10BC-4CFF-A848-92A897D8B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56925"/>
              </p:ext>
            </p:extLst>
          </p:nvPr>
        </p:nvGraphicFramePr>
        <p:xfrm>
          <a:off x="3532280" y="3796550"/>
          <a:ext cx="261322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DD8691D5-71B9-46C8-8C01-45A3956AB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914276"/>
              </p:ext>
            </p:extLst>
          </p:nvPr>
        </p:nvGraphicFramePr>
        <p:xfrm>
          <a:off x="3532280" y="5118804"/>
          <a:ext cx="261322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FFF71D89-BA64-445E-9D0B-3660AF7EE198}"/>
              </a:ext>
            </a:extLst>
          </p:cNvPr>
          <p:cNvSpPr txBox="1"/>
          <p:nvPr/>
        </p:nvSpPr>
        <p:spPr>
          <a:xfrm>
            <a:off x="3429000" y="47133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8792EA4-0E68-4E51-ADDE-D5610A42EE02}"/>
              </a:ext>
            </a:extLst>
          </p:cNvPr>
          <p:cNvSpPr txBox="1"/>
          <p:nvPr/>
        </p:nvSpPr>
        <p:spPr>
          <a:xfrm>
            <a:off x="3429000" y="6317731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159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74E657-864E-45E3-B0C5-D6A7512DF6F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13763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Months and Years Main Activity</dc:title>
  <dc:creator>Sian Stebbings</dc:creator>
  <cp:lastModifiedBy>Michelle Procter</cp:lastModifiedBy>
  <cp:revision>52</cp:revision>
  <dcterms:created xsi:type="dcterms:W3CDTF">2018-10-23T11:51:23Z</dcterms:created>
  <dcterms:modified xsi:type="dcterms:W3CDTF">2021-04-29T09:12:26Z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