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8" r:id="rId5"/>
    <p:sldId id="392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1D619C"/>
    <a:srgbClr val="00B2CE"/>
    <a:srgbClr val="F6B1AE"/>
    <a:srgbClr val="FFBB00"/>
    <a:srgbClr val="616160"/>
    <a:srgbClr val="6FC36C"/>
    <a:srgbClr val="CCECFF"/>
    <a:srgbClr val="FF99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8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21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1C8E659-71DD-4710-ACC4-C0C1D5224E4C}"/>
              </a:ext>
            </a:extLst>
          </p:cNvPr>
          <p:cNvSpPr txBox="1"/>
          <p:nvPr/>
        </p:nvSpPr>
        <p:spPr>
          <a:xfrm>
            <a:off x="3715124" y="900951"/>
            <a:ext cx="1800000" cy="4680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DCE78866-5544-4282-9554-C6B4217C39A7}"/>
              </a:ext>
            </a:extLst>
          </p:cNvPr>
          <p:cNvSpPr txBox="1"/>
          <p:nvPr/>
        </p:nvSpPr>
        <p:spPr>
          <a:xfrm>
            <a:off x="3715124" y="1833280"/>
            <a:ext cx="1800000" cy="4680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5495AD2F-9497-444D-95AC-7AC8A52DA49C}"/>
              </a:ext>
            </a:extLst>
          </p:cNvPr>
          <p:cNvSpPr txBox="1"/>
          <p:nvPr/>
        </p:nvSpPr>
        <p:spPr>
          <a:xfrm>
            <a:off x="3981824" y="4063255"/>
            <a:ext cx="1080000" cy="3672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53F9613F-C310-4602-B47C-8AB37E2C0E55}"/>
              </a:ext>
            </a:extLst>
          </p:cNvPr>
          <p:cNvSpPr txBox="1"/>
          <p:nvPr/>
        </p:nvSpPr>
        <p:spPr>
          <a:xfrm>
            <a:off x="3981824" y="4427093"/>
            <a:ext cx="1080000" cy="3672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0806ABF5-F9CD-48D6-955C-680F8C038736}"/>
              </a:ext>
            </a:extLst>
          </p:cNvPr>
          <p:cNvSpPr txBox="1"/>
          <p:nvPr/>
        </p:nvSpPr>
        <p:spPr>
          <a:xfrm>
            <a:off x="3981824" y="4794293"/>
            <a:ext cx="1080000" cy="3672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85A957C7-FD48-4669-80E4-CFDE7D690F05}"/>
              </a:ext>
            </a:extLst>
          </p:cNvPr>
          <p:cNvSpPr txBox="1"/>
          <p:nvPr/>
        </p:nvSpPr>
        <p:spPr>
          <a:xfrm>
            <a:off x="3981824" y="5161493"/>
            <a:ext cx="1080000" cy="3672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E4A1B883-8759-47EF-816E-C8D726F8D0AD}"/>
              </a:ext>
            </a:extLst>
          </p:cNvPr>
          <p:cNvSpPr txBox="1"/>
          <p:nvPr/>
        </p:nvSpPr>
        <p:spPr>
          <a:xfrm>
            <a:off x="3428376" y="6319061"/>
            <a:ext cx="3283200" cy="29268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Box 203">
            <a:extLst>
              <a:ext uri="{FF2B5EF4-FFF2-40B4-BE49-F238E27FC236}">
                <a16:creationId xmlns:a16="http://schemas.microsoft.com/office/drawing/2014/main" id="{8CFF6D1F-810E-42EC-91A5-5BC6F00E6AD7}"/>
              </a:ext>
            </a:extLst>
          </p:cNvPr>
          <p:cNvSpPr txBox="1"/>
          <p:nvPr/>
        </p:nvSpPr>
        <p:spPr>
          <a:xfrm>
            <a:off x="3428376" y="6319061"/>
            <a:ext cx="3283200" cy="29268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22050EB2-BEEB-4D35-A51F-95E4DC5BA60B}"/>
              </a:ext>
            </a:extLst>
          </p:cNvPr>
          <p:cNvSpPr txBox="1"/>
          <p:nvPr/>
        </p:nvSpPr>
        <p:spPr>
          <a:xfrm>
            <a:off x="3428376" y="3398410"/>
            <a:ext cx="3283200" cy="29268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588707E5-AAB9-444D-8ED8-E0EBBF20354B}"/>
              </a:ext>
            </a:extLst>
          </p:cNvPr>
          <p:cNvSpPr txBox="1"/>
          <p:nvPr/>
        </p:nvSpPr>
        <p:spPr>
          <a:xfrm>
            <a:off x="3428376" y="470264"/>
            <a:ext cx="3283200" cy="29268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53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82B70B-1232-4BF6-9BF5-C03E48873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www.w3.org/XML/1998/namespace"/>
    <ds:schemaRef ds:uri="86144f90-c7b6-48d0-aae5-f5e9e48cc3df"/>
    <ds:schemaRef ds:uri="http://purl.org/dc/dcmitype/"/>
    <ds:schemaRef ds:uri="http://schemas.microsoft.com/office/2006/metadata/properties"/>
    <ds:schemaRef ds:uri="0f0ae0ff-29c4-4766-b250-c1a9bee8d430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13542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Measure Mass  1 Main Activity</dc:title>
  <dc:creator>Sian Stebbings</dc:creator>
  <cp:lastModifiedBy>Helen Gray</cp:lastModifiedBy>
  <cp:revision>81</cp:revision>
  <dcterms:created xsi:type="dcterms:W3CDTF">2018-10-23T11:51:23Z</dcterms:created>
  <dcterms:modified xsi:type="dcterms:W3CDTF">2021-06-07T12:00:28Z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