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8" r:id="rId6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4B183"/>
    <a:srgbClr val="E4A4DC"/>
    <a:srgbClr val="C5E0B4"/>
    <a:srgbClr val="7FD8E6"/>
    <a:srgbClr val="E7E6E6"/>
    <a:srgbClr val="FFD966"/>
    <a:srgbClr val="706F6F"/>
    <a:srgbClr val="59595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AFE582-3F33-43BA-AE17-B09904DA9BF5}" v="10" dt="2021-02-11T16:49:24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Procter" userId="b51aa5d1-b57f-4939-8ab8-6682bebf1c3c" providerId="ADAL" clId="{F6AFE582-3F33-43BA-AE17-B09904DA9BF5}"/>
    <pc:docChg chg="modSld">
      <pc:chgData name="Michelle Procter" userId="b51aa5d1-b57f-4939-8ab8-6682bebf1c3c" providerId="ADAL" clId="{F6AFE582-3F33-43BA-AE17-B09904DA9BF5}" dt="2021-02-11T16:49:24.474" v="33" actId="571"/>
      <pc:docMkLst>
        <pc:docMk/>
      </pc:docMkLst>
      <pc:sldChg chg="addSp modSp mod">
        <pc:chgData name="Michelle Procter" userId="b51aa5d1-b57f-4939-8ab8-6682bebf1c3c" providerId="ADAL" clId="{F6AFE582-3F33-43BA-AE17-B09904DA9BF5}" dt="2021-02-11T16:49:24.474" v="33" actId="571"/>
        <pc:sldMkLst>
          <pc:docMk/>
          <pc:sldMk cId="4109944685" sldId="385"/>
        </pc:sldMkLst>
        <pc:spChg chg="add mod">
          <ac:chgData name="Michelle Procter" userId="b51aa5d1-b57f-4939-8ab8-6682bebf1c3c" providerId="ADAL" clId="{F6AFE582-3F33-43BA-AE17-B09904DA9BF5}" dt="2021-02-11T16:47:49.402" v="14" actId="1076"/>
          <ac:spMkLst>
            <pc:docMk/>
            <pc:sldMk cId="4109944685" sldId="385"/>
            <ac:spMk id="85" creationId="{3E191868-30C0-4828-B311-6664BD4BBFE6}"/>
          </ac:spMkLst>
        </pc:spChg>
        <pc:spChg chg="add mod">
          <ac:chgData name="Michelle Procter" userId="b51aa5d1-b57f-4939-8ab8-6682bebf1c3c" providerId="ADAL" clId="{F6AFE582-3F33-43BA-AE17-B09904DA9BF5}" dt="2021-02-11T16:47:56.502" v="15" actId="571"/>
          <ac:spMkLst>
            <pc:docMk/>
            <pc:sldMk cId="4109944685" sldId="385"/>
            <ac:spMk id="86" creationId="{6A3689B1-41BB-4AD3-BFE2-768562F7043E}"/>
          </ac:spMkLst>
        </pc:spChg>
        <pc:spChg chg="add mod">
          <ac:chgData name="Michelle Procter" userId="b51aa5d1-b57f-4939-8ab8-6682bebf1c3c" providerId="ADAL" clId="{F6AFE582-3F33-43BA-AE17-B09904DA9BF5}" dt="2021-02-11T16:48:00.966" v="16" actId="571"/>
          <ac:spMkLst>
            <pc:docMk/>
            <pc:sldMk cId="4109944685" sldId="385"/>
            <ac:spMk id="87" creationId="{E5110C8D-24BA-42C8-B001-448E7FA76C88}"/>
          </ac:spMkLst>
        </pc:spChg>
        <pc:spChg chg="add mod">
          <ac:chgData name="Michelle Procter" userId="b51aa5d1-b57f-4939-8ab8-6682bebf1c3c" providerId="ADAL" clId="{F6AFE582-3F33-43BA-AE17-B09904DA9BF5}" dt="2021-02-11T16:48:54.254" v="23" actId="1076"/>
          <ac:spMkLst>
            <pc:docMk/>
            <pc:sldMk cId="4109944685" sldId="385"/>
            <ac:spMk id="88" creationId="{9030D8A1-EA67-4FDD-B728-EF392CAC4926}"/>
          </ac:spMkLst>
        </pc:spChg>
        <pc:spChg chg="add mod">
          <ac:chgData name="Michelle Procter" userId="b51aa5d1-b57f-4939-8ab8-6682bebf1c3c" providerId="ADAL" clId="{F6AFE582-3F33-43BA-AE17-B09904DA9BF5}" dt="2021-02-11T16:49:05.635" v="30" actId="1036"/>
          <ac:spMkLst>
            <pc:docMk/>
            <pc:sldMk cId="4109944685" sldId="385"/>
            <ac:spMk id="89" creationId="{0D0F55E1-69E9-4A8D-85A3-92355B6B2269}"/>
          </ac:spMkLst>
        </pc:spChg>
        <pc:spChg chg="add mod">
          <ac:chgData name="Michelle Procter" userId="b51aa5d1-b57f-4939-8ab8-6682bebf1c3c" providerId="ADAL" clId="{F6AFE582-3F33-43BA-AE17-B09904DA9BF5}" dt="2021-02-11T16:49:18.674" v="32" actId="1076"/>
          <ac:spMkLst>
            <pc:docMk/>
            <pc:sldMk cId="4109944685" sldId="385"/>
            <ac:spMk id="90" creationId="{5E8792C3-4ED9-4295-8FAE-D15C03841E8F}"/>
          </ac:spMkLst>
        </pc:spChg>
        <pc:spChg chg="add mod">
          <ac:chgData name="Michelle Procter" userId="b51aa5d1-b57f-4939-8ab8-6682bebf1c3c" providerId="ADAL" clId="{F6AFE582-3F33-43BA-AE17-B09904DA9BF5}" dt="2021-02-11T16:49:24.474" v="33" actId="571"/>
          <ac:spMkLst>
            <pc:docMk/>
            <pc:sldMk cId="4109944685" sldId="385"/>
            <ac:spMk id="91" creationId="{04EED568-949B-465D-A68D-EA3F7B620107}"/>
          </ac:spMkLst>
        </pc:spChg>
      </pc:sldChg>
      <pc:sldChg chg="addSp modSp mod">
        <pc:chgData name="Michelle Procter" userId="b51aa5d1-b57f-4939-8ab8-6682bebf1c3c" providerId="ADAL" clId="{F6AFE582-3F33-43BA-AE17-B09904DA9BF5}" dt="2021-02-11T16:46:56.725" v="7" actId="12788"/>
        <pc:sldMkLst>
          <pc:docMk/>
          <pc:sldMk cId="3003539438" sldId="388"/>
        </pc:sldMkLst>
        <pc:spChg chg="add mod">
          <ac:chgData name="Michelle Procter" userId="b51aa5d1-b57f-4939-8ab8-6682bebf1c3c" providerId="ADAL" clId="{F6AFE582-3F33-43BA-AE17-B09904DA9BF5}" dt="2021-02-11T16:46:56.725" v="7" actId="12788"/>
          <ac:spMkLst>
            <pc:docMk/>
            <pc:sldMk cId="3003539438" sldId="388"/>
            <ac:spMk id="60" creationId="{78631A01-FAEE-4513-89CE-B484A31C3612}"/>
          </ac:spMkLst>
        </pc:spChg>
        <pc:spChg chg="add mod">
          <ac:chgData name="Michelle Procter" userId="b51aa5d1-b57f-4939-8ab8-6682bebf1c3c" providerId="ADAL" clId="{F6AFE582-3F33-43BA-AE17-B09904DA9BF5}" dt="2021-02-11T16:46:56.725" v="7" actId="12788"/>
          <ac:spMkLst>
            <pc:docMk/>
            <pc:sldMk cId="3003539438" sldId="388"/>
            <ac:spMk id="66" creationId="{B7EB28F0-1878-4311-9D3B-3693CE919036}"/>
          </ac:spMkLst>
        </pc:spChg>
        <pc:spChg chg="add mod">
          <ac:chgData name="Michelle Procter" userId="b51aa5d1-b57f-4939-8ab8-6682bebf1c3c" providerId="ADAL" clId="{F6AFE582-3F33-43BA-AE17-B09904DA9BF5}" dt="2021-02-11T16:46:56.725" v="7" actId="12788"/>
          <ac:spMkLst>
            <pc:docMk/>
            <pc:sldMk cId="3003539438" sldId="388"/>
            <ac:spMk id="67" creationId="{9AD83C5E-4AA3-464C-97D6-73E0B19433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9129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62440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3358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04729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4888" y="752475"/>
            <a:ext cx="2574925" cy="3719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892" y="4712167"/>
            <a:ext cx="5703353" cy="446441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352" tIns="43176" rIns="86352" bIns="43176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9129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62440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3358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04729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4888" y="752475"/>
            <a:ext cx="2574925" cy="3719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892" y="4712167"/>
            <a:ext cx="5703353" cy="446441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352" tIns="43176" rIns="86352" bIns="43176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5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3E191868-30C0-4828-B311-6664BD4BBFE6}"/>
              </a:ext>
            </a:extLst>
          </p:cNvPr>
          <p:cNvSpPr txBox="1"/>
          <p:nvPr/>
        </p:nvSpPr>
        <p:spPr>
          <a:xfrm>
            <a:off x="4772349" y="1285084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A3689B1-41BB-4AD3-BFE2-768562F7043E}"/>
              </a:ext>
            </a:extLst>
          </p:cNvPr>
          <p:cNvSpPr txBox="1"/>
          <p:nvPr/>
        </p:nvSpPr>
        <p:spPr>
          <a:xfrm>
            <a:off x="4772349" y="1901034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5110C8D-24BA-42C8-B001-448E7FA76C88}"/>
              </a:ext>
            </a:extLst>
          </p:cNvPr>
          <p:cNvSpPr txBox="1"/>
          <p:nvPr/>
        </p:nvSpPr>
        <p:spPr>
          <a:xfrm>
            <a:off x="4772349" y="2514243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030D8A1-EA67-4FDD-B728-EF392CAC4926}"/>
              </a:ext>
            </a:extLst>
          </p:cNvPr>
          <p:cNvSpPr txBox="1"/>
          <p:nvPr/>
        </p:nvSpPr>
        <p:spPr>
          <a:xfrm>
            <a:off x="3774606" y="4076343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D0F55E1-69E9-4A8D-85A3-92355B6B2269}"/>
              </a:ext>
            </a:extLst>
          </p:cNvPr>
          <p:cNvSpPr txBox="1"/>
          <p:nvPr/>
        </p:nvSpPr>
        <p:spPr>
          <a:xfrm>
            <a:off x="3774606" y="5228870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E8792C3-4ED9-4295-8FAE-D15C03841E8F}"/>
              </a:ext>
            </a:extLst>
          </p:cNvPr>
          <p:cNvSpPr txBox="1"/>
          <p:nvPr/>
        </p:nvSpPr>
        <p:spPr>
          <a:xfrm>
            <a:off x="3774606" y="7167207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4EED568-949B-465D-A68D-EA3F7B620107}"/>
              </a:ext>
            </a:extLst>
          </p:cNvPr>
          <p:cNvSpPr txBox="1"/>
          <p:nvPr/>
        </p:nvSpPr>
        <p:spPr>
          <a:xfrm>
            <a:off x="3774606" y="8281632"/>
            <a:ext cx="288000" cy="288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>
            <a:extLst>
              <a:ext uri="{FF2B5EF4-FFF2-40B4-BE49-F238E27FC236}">
                <a16:creationId xmlns:a16="http://schemas.microsoft.com/office/drawing/2014/main" id="{78631A01-FAEE-4513-89CE-B484A31C3612}"/>
              </a:ext>
            </a:extLst>
          </p:cNvPr>
          <p:cNvSpPr txBox="1"/>
          <p:nvPr/>
        </p:nvSpPr>
        <p:spPr>
          <a:xfrm>
            <a:off x="3429000" y="47947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7EB28F0-1878-4311-9D3B-3693CE919036}"/>
              </a:ext>
            </a:extLst>
          </p:cNvPr>
          <p:cNvSpPr txBox="1"/>
          <p:nvPr/>
        </p:nvSpPr>
        <p:spPr>
          <a:xfrm>
            <a:off x="3429000" y="340627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AD83C5E-4AA3-464C-97D6-73E0B194334D}"/>
              </a:ext>
            </a:extLst>
          </p:cNvPr>
          <p:cNvSpPr txBox="1"/>
          <p:nvPr/>
        </p:nvSpPr>
        <p:spPr>
          <a:xfrm>
            <a:off x="3429000" y="633307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39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F8F06B-CAF8-471C-99F0-5746651007E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11597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Length Prior Learning</dc:title>
  <dc:creator>Sian Stebbings</dc:creator>
  <cp:lastModifiedBy>Michelle Procter</cp:lastModifiedBy>
  <cp:revision>64</cp:revision>
  <cp:lastPrinted>2021-02-02T11:24:58Z</cp:lastPrinted>
  <dcterms:created xsi:type="dcterms:W3CDTF">2018-10-23T11:51:23Z</dcterms:created>
  <dcterms:modified xsi:type="dcterms:W3CDTF">2021-02-11T16:49:47Z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