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9" r:id="rId5"/>
    <p:sldId id="388" r:id="rId6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16160"/>
    <a:srgbClr val="1D619C"/>
    <a:srgbClr val="706F6F"/>
    <a:srgbClr val="00B2CE"/>
    <a:srgbClr val="CCECFF"/>
    <a:srgbClr val="FF99FF"/>
    <a:srgbClr val="99FFCC"/>
    <a:srgbClr val="FF00FF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60"/>
  </p:normalViewPr>
  <p:slideViewPr>
    <p:cSldViewPr snapToGrid="0">
      <p:cViewPr>
        <p:scale>
          <a:sx n="95" d="100"/>
          <a:sy n="95" d="100"/>
        </p:scale>
        <p:origin x="1829" y="-20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9129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62440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3358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04729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4888" y="752475"/>
            <a:ext cx="2574925" cy="3719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892" y="4712167"/>
            <a:ext cx="5703353" cy="446441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352" tIns="43176" rIns="86352" bIns="43176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451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9129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62440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3358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04729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4888" y="752475"/>
            <a:ext cx="2574925" cy="3719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892" y="4712167"/>
            <a:ext cx="5703353" cy="446441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352" tIns="43176" rIns="86352" bIns="43176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07A0A2-A05D-44B8-8F1F-55435FFF44FB}"/>
              </a:ext>
            </a:extLst>
          </p:cNvPr>
          <p:cNvSpPr txBox="1"/>
          <p:nvPr/>
        </p:nvSpPr>
        <p:spPr>
          <a:xfrm>
            <a:off x="3429000" y="339990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26620B9-8D39-4179-9456-89EA70A3E550}"/>
              </a:ext>
            </a:extLst>
          </p:cNvPr>
          <p:cNvSpPr txBox="1"/>
          <p:nvPr/>
        </p:nvSpPr>
        <p:spPr>
          <a:xfrm>
            <a:off x="3429000" y="47310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5" descr="A picture containing text, chime&#10;&#10;Description automatically generated">
            <a:extLst>
              <a:ext uri="{FF2B5EF4-FFF2-40B4-BE49-F238E27FC236}">
                <a16:creationId xmlns:a16="http://schemas.microsoft.com/office/drawing/2014/main" id="{77E30C97-29AA-428C-B88F-03DF5C0216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57" y="7025062"/>
            <a:ext cx="3164098" cy="560881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D2B8EAFA-3EAD-45BD-A552-8E55AEF8662C}"/>
              </a:ext>
            </a:extLst>
          </p:cNvPr>
          <p:cNvSpPr txBox="1"/>
          <p:nvPr/>
        </p:nvSpPr>
        <p:spPr>
          <a:xfrm>
            <a:off x="4581013" y="7282965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DE32F16-A10A-4780-A283-D923DFCBC5BE}"/>
              </a:ext>
            </a:extLst>
          </p:cNvPr>
          <p:cNvSpPr txBox="1"/>
          <p:nvPr/>
        </p:nvSpPr>
        <p:spPr>
          <a:xfrm>
            <a:off x="5554442" y="7282965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9AB243B-FC1F-4B3A-881C-5F180BCEFB7F}"/>
              </a:ext>
            </a:extLst>
          </p:cNvPr>
          <p:cNvSpPr txBox="1"/>
          <p:nvPr/>
        </p:nvSpPr>
        <p:spPr>
          <a:xfrm>
            <a:off x="4585031" y="8559046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6A30A81-FBF8-454B-9E08-27F60DE30EA5}"/>
              </a:ext>
            </a:extLst>
          </p:cNvPr>
          <p:cNvSpPr txBox="1"/>
          <p:nvPr/>
        </p:nvSpPr>
        <p:spPr>
          <a:xfrm>
            <a:off x="5558460" y="8559046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316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9E777960-7B99-43DA-B6A9-218F94D69883}"/>
              </a:ext>
            </a:extLst>
          </p:cNvPr>
          <p:cNvSpPr txBox="1"/>
          <p:nvPr/>
        </p:nvSpPr>
        <p:spPr>
          <a:xfrm>
            <a:off x="3429000" y="339990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223BC0-358B-4429-85A9-BEBBA65BCCC0}"/>
              </a:ext>
            </a:extLst>
          </p:cNvPr>
          <p:cNvSpPr txBox="1"/>
          <p:nvPr/>
        </p:nvSpPr>
        <p:spPr>
          <a:xfrm>
            <a:off x="3429000" y="47310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825086-CA37-4AB0-B205-57BF313F955C}"/>
              </a:ext>
            </a:extLst>
          </p:cNvPr>
          <p:cNvSpPr txBox="1"/>
          <p:nvPr/>
        </p:nvSpPr>
        <p:spPr>
          <a:xfrm>
            <a:off x="3429000" y="632670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1E75BA-B092-4552-BF40-6BE9B8152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schemas.microsoft.com/sharepoint/v3"/>
    <ds:schemaRef ds:uri="0f0ae0ff-29c4-4766-b250-c1a9bee8d430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Measure Length Main Activity</dc:title>
  <dc:creator>Sian Stebbings</dc:creator>
  <cp:lastModifiedBy>Sophie Hurst</cp:lastModifiedBy>
  <cp:revision>92</cp:revision>
  <cp:lastPrinted>2021-02-05T16:15:22Z</cp:lastPrinted>
  <dcterms:created xsi:type="dcterms:W3CDTF">2018-10-23T11:51:23Z</dcterms:created>
  <dcterms:modified xsi:type="dcterms:W3CDTF">2021-02-12T12:25:51Z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