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FF3399"/>
    <a:srgbClr val="ED7D31"/>
    <a:srgbClr val="0070C0"/>
    <a:srgbClr val="8FAADC"/>
    <a:srgbClr val="F1CFED"/>
    <a:srgbClr val="FF9933"/>
    <a:srgbClr val="C642B6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39703-B6B9-4037-9D52-B037BEDB7F4E}" v="24" dt="2020-05-07T11:03:1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5" autoAdjust="0"/>
    <p:restoredTop sz="93657" autoAdjust="0"/>
  </p:normalViewPr>
  <p:slideViewPr>
    <p:cSldViewPr snapToGrid="0">
      <p:cViewPr>
        <p:scale>
          <a:sx n="32" d="100"/>
          <a:sy n="32" d="100"/>
        </p:scale>
        <p:origin x="250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4FE39703-B6B9-4037-9D52-B037BEDB7F4E}"/>
    <pc:docChg chg="undo custSel addSld delSld modSld">
      <pc:chgData name="Atifa Amini" userId="cc2251fc-5054-49d0-a310-c7af879023f5" providerId="ADAL" clId="{4FE39703-B6B9-4037-9D52-B037BEDB7F4E}" dt="2020-05-07T11:04:15.274" v="117" actId="47"/>
      <pc:docMkLst>
        <pc:docMk/>
      </pc:docMkLst>
      <pc:sldChg chg="addSp delSp modSp mod setBg">
        <pc:chgData name="Atifa Amini" userId="cc2251fc-5054-49d0-a310-c7af879023f5" providerId="ADAL" clId="{4FE39703-B6B9-4037-9D52-B037BEDB7F4E}" dt="2020-05-07T11:04:03.843" v="116" actId="1036"/>
        <pc:sldMkLst>
          <pc:docMk/>
          <pc:sldMk cId="3588099696" sldId="384"/>
        </pc:sldMkLst>
        <pc:spChg chg="add mod">
          <ac:chgData name="Atifa Amini" userId="cc2251fc-5054-49d0-a310-c7af879023f5" providerId="ADAL" clId="{4FE39703-B6B9-4037-9D52-B037BEDB7F4E}" dt="2020-05-07T10:59:30.162" v="31" actId="1038"/>
          <ac:spMkLst>
            <pc:docMk/>
            <pc:sldMk cId="3588099696" sldId="384"/>
            <ac:spMk id="2" creationId="{D7F84581-21E3-4B6D-B7CF-E0C5E110DC55}"/>
          </ac:spMkLst>
        </pc:spChg>
        <pc:spChg chg="add del mod">
          <ac:chgData name="Atifa Amini" userId="cc2251fc-5054-49d0-a310-c7af879023f5" providerId="ADAL" clId="{4FE39703-B6B9-4037-9D52-B037BEDB7F4E}" dt="2020-05-07T10:59:25.342" v="30" actId="478"/>
          <ac:spMkLst>
            <pc:docMk/>
            <pc:sldMk cId="3588099696" sldId="384"/>
            <ac:spMk id="56" creationId="{CEB76251-4A69-40C8-9987-94B9ABC6003C}"/>
          </ac:spMkLst>
        </pc:spChg>
        <pc:spChg chg="add mod">
          <ac:chgData name="Atifa Amini" userId="cc2251fc-5054-49d0-a310-c7af879023f5" providerId="ADAL" clId="{4FE39703-B6B9-4037-9D52-B037BEDB7F4E}" dt="2020-05-07T10:59:35.129" v="35" actId="1038"/>
          <ac:spMkLst>
            <pc:docMk/>
            <pc:sldMk cId="3588099696" sldId="384"/>
            <ac:spMk id="57" creationId="{FEC51457-B7E0-454B-99A9-04CC08F34028}"/>
          </ac:spMkLst>
        </pc:spChg>
        <pc:spChg chg="add mod">
          <ac:chgData name="Atifa Amini" userId="cc2251fc-5054-49d0-a310-c7af879023f5" providerId="ADAL" clId="{4FE39703-B6B9-4037-9D52-B037BEDB7F4E}" dt="2020-05-07T10:59:40.073" v="36" actId="571"/>
          <ac:spMkLst>
            <pc:docMk/>
            <pc:sldMk cId="3588099696" sldId="384"/>
            <ac:spMk id="58" creationId="{191DE255-3BC7-4943-8201-937CD93A7AB6}"/>
          </ac:spMkLst>
        </pc:spChg>
        <pc:spChg chg="add mod">
          <ac:chgData name="Atifa Amini" userId="cc2251fc-5054-49d0-a310-c7af879023f5" providerId="ADAL" clId="{4FE39703-B6B9-4037-9D52-B037BEDB7F4E}" dt="2020-05-07T10:59:40.073" v="36" actId="571"/>
          <ac:spMkLst>
            <pc:docMk/>
            <pc:sldMk cId="3588099696" sldId="384"/>
            <ac:spMk id="71" creationId="{31BD7DF7-513B-407B-8454-B0BC6E164815}"/>
          </ac:spMkLst>
        </pc:spChg>
        <pc:spChg chg="add mod">
          <ac:chgData name="Atifa Amini" userId="cc2251fc-5054-49d0-a310-c7af879023f5" providerId="ADAL" clId="{4FE39703-B6B9-4037-9D52-B037BEDB7F4E}" dt="2020-05-07T11:00:06.554" v="40" actId="14100"/>
          <ac:spMkLst>
            <pc:docMk/>
            <pc:sldMk cId="3588099696" sldId="384"/>
            <ac:spMk id="72" creationId="{B2BDE63D-6A04-4337-8545-854A44DBB6F4}"/>
          </ac:spMkLst>
        </pc:spChg>
        <pc:spChg chg="add del mod">
          <ac:chgData name="Atifa Amini" userId="cc2251fc-5054-49d0-a310-c7af879023f5" providerId="ADAL" clId="{4FE39703-B6B9-4037-9D52-B037BEDB7F4E}" dt="2020-05-07T11:01:22.523" v="69" actId="478"/>
          <ac:spMkLst>
            <pc:docMk/>
            <pc:sldMk cId="3588099696" sldId="384"/>
            <ac:spMk id="73" creationId="{FACB1D36-6D51-41B5-B113-80671C2C0D9C}"/>
          </ac:spMkLst>
        </pc:spChg>
        <pc:spChg chg="add mod">
          <ac:chgData name="Atifa Amini" userId="cc2251fc-5054-49d0-a310-c7af879023f5" providerId="ADAL" clId="{4FE39703-B6B9-4037-9D52-B037BEDB7F4E}" dt="2020-05-07T11:00:29.078" v="44" actId="1076"/>
          <ac:spMkLst>
            <pc:docMk/>
            <pc:sldMk cId="3588099696" sldId="384"/>
            <ac:spMk id="75" creationId="{522C15D4-896D-464D-B96B-E0616FA96101}"/>
          </ac:spMkLst>
        </pc:spChg>
        <pc:spChg chg="add mod">
          <ac:chgData name="Atifa Amini" userId="cc2251fc-5054-49d0-a310-c7af879023f5" providerId="ADAL" clId="{4FE39703-B6B9-4037-9D52-B037BEDB7F4E}" dt="2020-05-07T11:00:33.813" v="50" actId="1037"/>
          <ac:spMkLst>
            <pc:docMk/>
            <pc:sldMk cId="3588099696" sldId="384"/>
            <ac:spMk id="76" creationId="{FF9FA6F4-0F43-490A-832E-8A71169697E0}"/>
          </ac:spMkLst>
        </pc:spChg>
        <pc:spChg chg="add mod">
          <ac:chgData name="Atifa Amini" userId="cc2251fc-5054-49d0-a310-c7af879023f5" providerId="ADAL" clId="{4FE39703-B6B9-4037-9D52-B037BEDB7F4E}" dt="2020-05-07T11:00:36.981" v="51" actId="571"/>
          <ac:spMkLst>
            <pc:docMk/>
            <pc:sldMk cId="3588099696" sldId="384"/>
            <ac:spMk id="79" creationId="{045CB45C-92CF-4925-85A4-F97D9CE0C634}"/>
          </ac:spMkLst>
        </pc:spChg>
        <pc:spChg chg="add mod">
          <ac:chgData name="Atifa Amini" userId="cc2251fc-5054-49d0-a310-c7af879023f5" providerId="ADAL" clId="{4FE39703-B6B9-4037-9D52-B037BEDB7F4E}" dt="2020-05-07T11:00:44.127" v="55" actId="1038"/>
          <ac:spMkLst>
            <pc:docMk/>
            <pc:sldMk cId="3588099696" sldId="384"/>
            <ac:spMk id="80" creationId="{29E32895-ABB8-47C4-919B-9B96D536213D}"/>
          </ac:spMkLst>
        </pc:spChg>
        <pc:spChg chg="add mod">
          <ac:chgData name="Atifa Amini" userId="cc2251fc-5054-49d0-a310-c7af879023f5" providerId="ADAL" clId="{4FE39703-B6B9-4037-9D52-B037BEDB7F4E}" dt="2020-05-07T11:01:00.906" v="58" actId="1076"/>
          <ac:spMkLst>
            <pc:docMk/>
            <pc:sldMk cId="3588099696" sldId="384"/>
            <ac:spMk id="81" creationId="{DC4F4C99-4E83-4CED-A0C7-63CC54913B6A}"/>
          </ac:spMkLst>
        </pc:spChg>
        <pc:spChg chg="add mod">
          <ac:chgData name="Atifa Amini" userId="cc2251fc-5054-49d0-a310-c7af879023f5" providerId="ADAL" clId="{4FE39703-B6B9-4037-9D52-B037BEDB7F4E}" dt="2020-05-07T11:01:02.801" v="59" actId="571"/>
          <ac:spMkLst>
            <pc:docMk/>
            <pc:sldMk cId="3588099696" sldId="384"/>
            <ac:spMk id="82" creationId="{88712E8D-0A5A-4967-8E8F-8FEFEAE7100A}"/>
          </ac:spMkLst>
        </pc:spChg>
        <pc:spChg chg="add mod">
          <ac:chgData name="Atifa Amini" userId="cc2251fc-5054-49d0-a310-c7af879023f5" providerId="ADAL" clId="{4FE39703-B6B9-4037-9D52-B037BEDB7F4E}" dt="2020-05-07T11:01:07.745" v="60" actId="571"/>
          <ac:spMkLst>
            <pc:docMk/>
            <pc:sldMk cId="3588099696" sldId="384"/>
            <ac:spMk id="83" creationId="{57E1894E-1E39-493B-9943-833098BD4669}"/>
          </ac:spMkLst>
        </pc:spChg>
        <pc:spChg chg="add mod">
          <ac:chgData name="Atifa Amini" userId="cc2251fc-5054-49d0-a310-c7af879023f5" providerId="ADAL" clId="{4FE39703-B6B9-4037-9D52-B037BEDB7F4E}" dt="2020-05-07T11:01:07.745" v="60" actId="571"/>
          <ac:spMkLst>
            <pc:docMk/>
            <pc:sldMk cId="3588099696" sldId="384"/>
            <ac:spMk id="84" creationId="{018E943C-A2B4-45AD-9771-D9D9F136DC29}"/>
          </ac:spMkLst>
        </pc:spChg>
        <pc:spChg chg="del">
          <ac:chgData name="Atifa Amini" userId="cc2251fc-5054-49d0-a310-c7af879023f5" providerId="ADAL" clId="{4FE39703-B6B9-4037-9D52-B037BEDB7F4E}" dt="2020-05-07T10:56:57.077" v="1" actId="478"/>
          <ac:spMkLst>
            <pc:docMk/>
            <pc:sldMk cId="3588099696" sldId="384"/>
            <ac:spMk id="85" creationId="{9787FB56-1016-4D57-A089-664E74C1BE5F}"/>
          </ac:spMkLst>
        </pc:spChg>
        <pc:spChg chg="add mod">
          <ac:chgData name="Atifa Amini" userId="cc2251fc-5054-49d0-a310-c7af879023f5" providerId="ADAL" clId="{4FE39703-B6B9-4037-9D52-B037BEDB7F4E}" dt="2020-05-07T11:01:34.274" v="77" actId="14100"/>
          <ac:spMkLst>
            <pc:docMk/>
            <pc:sldMk cId="3588099696" sldId="384"/>
            <ac:spMk id="86" creationId="{2D5FACF6-27CE-4D8F-AD4F-F6A457CD82FE}"/>
          </ac:spMkLst>
        </pc:spChg>
        <pc:spChg chg="add mod">
          <ac:chgData name="Atifa Amini" userId="cc2251fc-5054-49d0-a310-c7af879023f5" providerId="ADAL" clId="{4FE39703-B6B9-4037-9D52-B037BEDB7F4E}" dt="2020-05-07T11:04:03.843" v="116" actId="1036"/>
          <ac:spMkLst>
            <pc:docMk/>
            <pc:sldMk cId="3588099696" sldId="384"/>
            <ac:spMk id="87" creationId="{E7164FDC-95A0-4294-A6E6-6B2E09F2F6EE}"/>
          </ac:spMkLst>
        </pc:spChg>
        <pc:spChg chg="add mod">
          <ac:chgData name="Atifa Amini" userId="cc2251fc-5054-49d0-a310-c7af879023f5" providerId="ADAL" clId="{4FE39703-B6B9-4037-9D52-B037BEDB7F4E}" dt="2020-05-07T11:03:38.942" v="114" actId="1076"/>
          <ac:spMkLst>
            <pc:docMk/>
            <pc:sldMk cId="3588099696" sldId="384"/>
            <ac:spMk id="88" creationId="{D30A52A8-A51D-43BA-A4AD-F3C2DC69C7C4}"/>
          </ac:spMkLst>
        </pc:spChg>
        <pc:spChg chg="del">
          <ac:chgData name="Atifa Amini" userId="cc2251fc-5054-49d0-a310-c7af879023f5" providerId="ADAL" clId="{4FE39703-B6B9-4037-9D52-B037BEDB7F4E}" dt="2020-05-07T10:56:57.077" v="1" actId="478"/>
          <ac:spMkLst>
            <pc:docMk/>
            <pc:sldMk cId="3588099696" sldId="384"/>
            <ac:spMk id="91" creationId="{F1EB7614-8B67-494F-A5B7-8C2B53DD1739}"/>
          </ac:spMkLst>
        </pc:spChg>
        <pc:spChg chg="del">
          <ac:chgData name="Atifa Amini" userId="cc2251fc-5054-49d0-a310-c7af879023f5" providerId="ADAL" clId="{4FE39703-B6B9-4037-9D52-B037BEDB7F4E}" dt="2020-05-07T10:56:57.077" v="1" actId="478"/>
          <ac:spMkLst>
            <pc:docMk/>
            <pc:sldMk cId="3588099696" sldId="384"/>
            <ac:spMk id="92" creationId="{72C8601F-C8AA-47A3-8B70-DFF0EEEE7E0D}"/>
          </ac:spMkLst>
        </pc:spChg>
        <pc:spChg chg="del">
          <ac:chgData name="Atifa Amini" userId="cc2251fc-5054-49d0-a310-c7af879023f5" providerId="ADAL" clId="{4FE39703-B6B9-4037-9D52-B037BEDB7F4E}" dt="2020-05-07T10:56:57.077" v="1" actId="478"/>
          <ac:spMkLst>
            <pc:docMk/>
            <pc:sldMk cId="3588099696" sldId="384"/>
            <ac:spMk id="93" creationId="{0C5B39D6-F81B-4E75-9DD8-9F83CE226EDE}"/>
          </ac:spMkLst>
        </pc:spChg>
        <pc:spChg chg="del">
          <ac:chgData name="Atifa Amini" userId="cc2251fc-5054-49d0-a310-c7af879023f5" providerId="ADAL" clId="{4FE39703-B6B9-4037-9D52-B037BEDB7F4E}" dt="2020-05-07T10:56:57.077" v="1" actId="478"/>
          <ac:spMkLst>
            <pc:docMk/>
            <pc:sldMk cId="3588099696" sldId="384"/>
            <ac:spMk id="94" creationId="{C68F10A6-21F4-418B-92A5-E9825D488161}"/>
          </ac:spMkLst>
        </pc:spChg>
        <pc:grpChg chg="del">
          <ac:chgData name="Atifa Amini" userId="cc2251fc-5054-49d0-a310-c7af879023f5" providerId="ADAL" clId="{4FE39703-B6B9-4037-9D52-B037BEDB7F4E}" dt="2020-05-07T10:56:57.077" v="1" actId="478"/>
          <ac:grpSpMkLst>
            <pc:docMk/>
            <pc:sldMk cId="3588099696" sldId="384"/>
            <ac:grpSpMk id="49" creationId="{BD266FDA-AF4F-4DE6-97D7-75E17158B6F9}"/>
          </ac:grpSpMkLst>
        </pc:grpChg>
        <pc:grpChg chg="del">
          <ac:chgData name="Atifa Amini" userId="cc2251fc-5054-49d0-a310-c7af879023f5" providerId="ADAL" clId="{4FE39703-B6B9-4037-9D52-B037BEDB7F4E}" dt="2020-05-07T10:56:57.077" v="1" actId="478"/>
          <ac:grpSpMkLst>
            <pc:docMk/>
            <pc:sldMk cId="3588099696" sldId="384"/>
            <ac:grpSpMk id="60" creationId="{DA500876-1DDC-4C79-9A48-EDC530C0870D}"/>
          </ac:grpSpMkLst>
        </pc:grp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1" creationId="{B469D1BA-DE96-48BF-BEBC-FB672739746F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2" creationId="{8D4F2D10-B6DC-49CF-966C-0E0C33CC67BB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3" creationId="{87537F6F-D5C2-4689-82A0-6993FDC25842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4" creationId="{DEC24D75-5D5A-4C24-B83A-D6C96A34048B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5" creationId="{64EF964C-08BD-48CD-8541-E40824E1BC8E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6" creationId="{5D77CB2D-2FDD-4508-802A-BD79A8F28159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7" creationId="{215F1F45-F138-4CB7-AADE-88D9C5BD51E5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8" creationId="{56357DC6-8224-4241-9F29-F1027A49245F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39" creationId="{FB21F580-8C75-4522-B153-E403A68F26E4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3" creationId="{D07ED3F0-F93E-458C-9483-F49F5E0CD10F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4" creationId="{1598738E-2587-4D53-980F-8C37BA0D50D3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5" creationId="{B33C5302-B6B2-4ACD-AA34-020A2630CB3B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6" creationId="{DCDB8F26-116B-4082-82B2-D8FE89734D09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7" creationId="{BA1BA7B6-8580-4D31-9684-ED9B179E36AF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48" creationId="{DB91382B-ADB6-4A55-B24E-A33C14B6BB91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53" creationId="{65E1CF1E-7EC1-4FDB-929E-9A41E1639102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55" creationId="{F3543702-E14D-48B6-85EA-5DA484D1C29A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59" creationId="{7642893F-3339-4534-963A-8520CA055099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68" creationId="{C1EC60FD-042A-4B7B-B2BB-E22B28554485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69" creationId="{D3042D49-52BF-419F-AA6E-A8B82ECC4E42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70" creationId="{1F8B1BB4-424E-47F8-830E-18ECA0B6ABC2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74" creationId="{D705579F-8D30-4ACF-B11A-38B560ABF37A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95" creationId="{35E7FDAA-2326-433C-B668-23186E0E6121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96" creationId="{955A7EFA-E36F-4444-9876-DC88C4170312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97" creationId="{AE911EC5-42F6-45A2-BD1A-3181B671846A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98" creationId="{248CE951-EC04-481F-AB8C-4B275F2BD0E5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99" creationId="{1D703862-9D44-4CB9-8CA6-BA46BC9DA04A}"/>
          </ac:graphicFrameMkLst>
        </pc:graphicFrameChg>
        <pc:graphicFrameChg chg="del">
          <ac:chgData name="Atifa Amini" userId="cc2251fc-5054-49d0-a310-c7af879023f5" providerId="ADAL" clId="{4FE39703-B6B9-4037-9D52-B037BEDB7F4E}" dt="2020-05-07T10:56:57.077" v="1" actId="478"/>
          <ac:graphicFrameMkLst>
            <pc:docMk/>
            <pc:sldMk cId="3588099696" sldId="384"/>
            <ac:graphicFrameMk id="100" creationId="{F3430A3F-53BD-42F4-8A26-88BFE1E19B5C}"/>
          </ac:graphicFrameMkLst>
        </pc:graphicFrameChg>
        <pc:picChg chg="del">
          <ac:chgData name="Atifa Amini" userId="cc2251fc-5054-49d0-a310-c7af879023f5" providerId="ADAL" clId="{4FE39703-B6B9-4037-9D52-B037BEDB7F4E}" dt="2020-05-07T10:56:57.077" v="1" actId="478"/>
          <ac:picMkLst>
            <pc:docMk/>
            <pc:sldMk cId="3588099696" sldId="384"/>
            <ac:picMk id="77" creationId="{1D80FD0F-069B-498E-81C9-D1A919D333DE}"/>
          </ac:picMkLst>
        </pc:picChg>
        <pc:picChg chg="del">
          <ac:chgData name="Atifa Amini" userId="cc2251fc-5054-49d0-a310-c7af879023f5" providerId="ADAL" clId="{4FE39703-B6B9-4037-9D52-B037BEDB7F4E}" dt="2020-05-07T10:56:57.077" v="1" actId="478"/>
          <ac:picMkLst>
            <pc:docMk/>
            <pc:sldMk cId="3588099696" sldId="384"/>
            <ac:picMk id="78" creationId="{400551D1-9006-4C75-A552-42FBA488A163}"/>
          </ac:picMkLst>
        </pc:picChg>
      </pc:sldChg>
      <pc:sldChg chg="add del">
        <pc:chgData name="Atifa Amini" userId="cc2251fc-5054-49d0-a310-c7af879023f5" providerId="ADAL" clId="{4FE39703-B6B9-4037-9D52-B037BEDB7F4E}" dt="2020-05-07T11:04:15.274" v="117" actId="47"/>
        <pc:sldMkLst>
          <pc:docMk/>
          <pc:sldMk cId="2291099070" sldId="3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6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F84581-21E3-4B6D-B7CF-E0C5E110DC55}"/>
              </a:ext>
            </a:extLst>
          </p:cNvPr>
          <p:cNvSpPr txBox="1"/>
          <p:nvPr/>
        </p:nvSpPr>
        <p:spPr>
          <a:xfrm>
            <a:off x="794056" y="2530343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EC51457-B7E0-454B-99A9-04CC08F34028}"/>
              </a:ext>
            </a:extLst>
          </p:cNvPr>
          <p:cNvSpPr txBox="1"/>
          <p:nvPr/>
        </p:nvSpPr>
        <p:spPr>
          <a:xfrm>
            <a:off x="1369527" y="2530343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1DE255-3BC7-4943-8201-937CD93A7AB6}"/>
              </a:ext>
            </a:extLst>
          </p:cNvPr>
          <p:cNvSpPr txBox="1"/>
          <p:nvPr/>
        </p:nvSpPr>
        <p:spPr>
          <a:xfrm>
            <a:off x="1944998" y="2530343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1BD7DF7-513B-407B-8454-B0BC6E164815}"/>
              </a:ext>
            </a:extLst>
          </p:cNvPr>
          <p:cNvSpPr txBox="1"/>
          <p:nvPr/>
        </p:nvSpPr>
        <p:spPr>
          <a:xfrm>
            <a:off x="2520469" y="2530343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2BDE63D-6A04-4337-8545-854A44DBB6F4}"/>
              </a:ext>
            </a:extLst>
          </p:cNvPr>
          <p:cNvSpPr txBox="1"/>
          <p:nvPr/>
        </p:nvSpPr>
        <p:spPr>
          <a:xfrm>
            <a:off x="215660" y="4845000"/>
            <a:ext cx="3169965" cy="444452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22C15D4-896D-464D-B96B-E0616FA96101}"/>
              </a:ext>
            </a:extLst>
          </p:cNvPr>
          <p:cNvSpPr txBox="1"/>
          <p:nvPr/>
        </p:nvSpPr>
        <p:spPr>
          <a:xfrm>
            <a:off x="958594" y="6700011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F9FA6F4-0F43-490A-832E-8A71169697E0}"/>
              </a:ext>
            </a:extLst>
          </p:cNvPr>
          <p:cNvSpPr txBox="1"/>
          <p:nvPr/>
        </p:nvSpPr>
        <p:spPr>
          <a:xfrm>
            <a:off x="1679157" y="6700011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45CB45C-92CF-4925-85A4-F97D9CE0C634}"/>
              </a:ext>
            </a:extLst>
          </p:cNvPr>
          <p:cNvSpPr txBox="1"/>
          <p:nvPr/>
        </p:nvSpPr>
        <p:spPr>
          <a:xfrm>
            <a:off x="1679157" y="6408698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E32895-ABB8-47C4-919B-9B96D536213D}"/>
              </a:ext>
            </a:extLst>
          </p:cNvPr>
          <p:cNvSpPr txBox="1"/>
          <p:nvPr/>
        </p:nvSpPr>
        <p:spPr>
          <a:xfrm>
            <a:off x="2469478" y="6700011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C4F4C99-4E83-4CED-A0C7-63CC54913B6A}"/>
              </a:ext>
            </a:extLst>
          </p:cNvPr>
          <p:cNvSpPr txBox="1"/>
          <p:nvPr/>
        </p:nvSpPr>
        <p:spPr>
          <a:xfrm>
            <a:off x="958594" y="8853459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8712E8D-0A5A-4967-8E8F-8FEFEAE7100A}"/>
              </a:ext>
            </a:extLst>
          </p:cNvPr>
          <p:cNvSpPr txBox="1"/>
          <p:nvPr/>
        </p:nvSpPr>
        <p:spPr>
          <a:xfrm>
            <a:off x="958594" y="8559865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7E1894E-1E39-493B-9943-833098BD4669}"/>
              </a:ext>
            </a:extLst>
          </p:cNvPr>
          <p:cNvSpPr txBox="1"/>
          <p:nvPr/>
        </p:nvSpPr>
        <p:spPr>
          <a:xfrm>
            <a:off x="1679157" y="8853459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18E943C-A2B4-45AD-9771-D9D9F136DC29}"/>
              </a:ext>
            </a:extLst>
          </p:cNvPr>
          <p:cNvSpPr txBox="1"/>
          <p:nvPr/>
        </p:nvSpPr>
        <p:spPr>
          <a:xfrm>
            <a:off x="1679157" y="8559865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D5FACF6-27CE-4D8F-AD4F-F6A457CD82FE}"/>
              </a:ext>
            </a:extLst>
          </p:cNvPr>
          <p:cNvSpPr txBox="1"/>
          <p:nvPr/>
        </p:nvSpPr>
        <p:spPr>
          <a:xfrm>
            <a:off x="3475819" y="2556805"/>
            <a:ext cx="3169965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164FDC-95A0-4294-A6E6-6B2E09F2F6EE}"/>
              </a:ext>
            </a:extLst>
          </p:cNvPr>
          <p:cNvSpPr txBox="1"/>
          <p:nvPr/>
        </p:nvSpPr>
        <p:spPr>
          <a:xfrm>
            <a:off x="3475819" y="5527334"/>
            <a:ext cx="3169965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30A52A8-A51D-43BA-A4AD-F3C2DC69C7C4}"/>
              </a:ext>
            </a:extLst>
          </p:cNvPr>
          <p:cNvSpPr txBox="1"/>
          <p:nvPr/>
        </p:nvSpPr>
        <p:spPr>
          <a:xfrm>
            <a:off x="3475819" y="8907459"/>
            <a:ext cx="3169965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9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67045-9B89-4666-8A7C-59C55C1567A5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0f0ae0ff-29c4-4766-b250-c1a9bee8d430"/>
    <ds:schemaRef ds:uri="86144f90-c7b6-48d0-aae5-f5e9e48cc3d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Making the Whole Worksheet</dc:title>
  <dc:creator>Sian Stebbings</dc:creator>
  <cp:lastModifiedBy>Atifa Amini</cp:lastModifiedBy>
  <cp:revision>5</cp:revision>
  <dcterms:created xsi:type="dcterms:W3CDTF">2018-03-13T10:12:31Z</dcterms:created>
  <dcterms:modified xsi:type="dcterms:W3CDTF">2020-05-07T11:04:16Z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584">
    <vt:lpwstr>196</vt:lpwstr>
  </property>
</Properties>
</file>