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0BC0FF-88A6-46F9-98A7-0C5C6DED57ED}" v="15" dt="2020-06-17T08:54:11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3878" autoAdjust="0"/>
  </p:normalViewPr>
  <p:slideViewPr>
    <p:cSldViewPr snapToGrid="0">
      <p:cViewPr>
        <p:scale>
          <a:sx n="50" d="100"/>
          <a:sy n="50" d="100"/>
        </p:scale>
        <p:origin x="226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BB0BC0FF-88A6-46F9-98A7-0C5C6DED57ED}"/>
    <pc:docChg chg="custSel addSld delSld modSld">
      <pc:chgData name="Atifa Amini" userId="cc2251fc-5054-49d0-a310-c7af879023f5" providerId="ADAL" clId="{BB0BC0FF-88A6-46F9-98A7-0C5C6DED57ED}" dt="2020-06-17T08:54:31.364" v="39" actId="47"/>
      <pc:docMkLst>
        <pc:docMk/>
      </pc:docMkLst>
      <pc:sldChg chg="addSp delSp modSp mod setBg">
        <pc:chgData name="Atifa Amini" userId="cc2251fc-5054-49d0-a310-c7af879023f5" providerId="ADAL" clId="{BB0BC0FF-88A6-46F9-98A7-0C5C6DED57ED}" dt="2020-06-17T08:54:27.237" v="38" actId="1036"/>
        <pc:sldMkLst>
          <pc:docMk/>
          <pc:sldMk cId="3033432069" sldId="257"/>
        </pc:sldMkLst>
        <pc:spChg chg="del">
          <ac:chgData name="Atifa Amini" userId="cc2251fc-5054-49d0-a310-c7af879023f5" providerId="ADAL" clId="{BB0BC0FF-88A6-46F9-98A7-0C5C6DED57ED}" dt="2020-06-17T08:52:38.886" v="8" actId="478"/>
          <ac:spMkLst>
            <pc:docMk/>
            <pc:sldMk cId="3033432069" sldId="257"/>
            <ac:spMk id="2" creationId="{80DD7FF7-942C-42C1-8183-C12F6F1D8950}"/>
          </ac:spMkLst>
        </pc:spChg>
        <pc:spChg chg="add del mod">
          <ac:chgData name="Atifa Amini" userId="cc2251fc-5054-49d0-a310-c7af879023f5" providerId="ADAL" clId="{BB0BC0FF-88A6-46F9-98A7-0C5C6DED57ED}" dt="2020-06-17T08:52:38.886" v="8" actId="478"/>
          <ac:spMkLst>
            <pc:docMk/>
            <pc:sldMk cId="3033432069" sldId="257"/>
            <ac:spMk id="3" creationId="{7BEDB48E-03CD-415F-B586-53BA72D5B70F}"/>
          </ac:spMkLst>
        </pc:spChg>
        <pc:spChg chg="del">
          <ac:chgData name="Atifa Amini" userId="cc2251fc-5054-49d0-a310-c7af879023f5" providerId="ADAL" clId="{BB0BC0FF-88A6-46F9-98A7-0C5C6DED57ED}" dt="2020-06-17T08:52:38.886" v="8" actId="478"/>
          <ac:spMkLst>
            <pc:docMk/>
            <pc:sldMk cId="3033432069" sldId="257"/>
            <ac:spMk id="15" creationId="{C9762319-EA6A-42FD-96DC-25EB0E69F35A}"/>
          </ac:spMkLst>
        </pc:spChg>
        <pc:spChg chg="add mod">
          <ac:chgData name="Atifa Amini" userId="cc2251fc-5054-49d0-a310-c7af879023f5" providerId="ADAL" clId="{BB0BC0FF-88A6-46F9-98A7-0C5C6DED57ED}" dt="2020-06-17T08:53:31.865" v="21" actId="1582"/>
          <ac:spMkLst>
            <pc:docMk/>
            <pc:sldMk cId="3033432069" sldId="257"/>
            <ac:spMk id="18" creationId="{05860DAA-AD6F-423C-B2CE-82E134EABB50}"/>
          </ac:spMkLst>
        </pc:spChg>
        <pc:spChg chg="del">
          <ac:chgData name="Atifa Amini" userId="cc2251fc-5054-49d0-a310-c7af879023f5" providerId="ADAL" clId="{BB0BC0FF-88A6-46F9-98A7-0C5C6DED57ED}" dt="2020-06-17T08:52:38.886" v="8" actId="478"/>
          <ac:spMkLst>
            <pc:docMk/>
            <pc:sldMk cId="3033432069" sldId="257"/>
            <ac:spMk id="19" creationId="{5737EC29-3FE6-4CEE-B78A-81F9CA24643A}"/>
          </ac:spMkLst>
        </pc:spChg>
        <pc:spChg chg="add mod">
          <ac:chgData name="Atifa Amini" userId="cc2251fc-5054-49d0-a310-c7af879023f5" providerId="ADAL" clId="{BB0BC0FF-88A6-46F9-98A7-0C5C6DED57ED}" dt="2020-06-17T08:53:38.148" v="24" actId="1036"/>
          <ac:spMkLst>
            <pc:docMk/>
            <pc:sldMk cId="3033432069" sldId="257"/>
            <ac:spMk id="20" creationId="{3D66536F-010E-463C-873C-6B00DD181F86}"/>
          </ac:spMkLst>
        </pc:spChg>
        <pc:spChg chg="add mod">
          <ac:chgData name="Atifa Amini" userId="cc2251fc-5054-49d0-a310-c7af879023f5" providerId="ADAL" clId="{BB0BC0FF-88A6-46F9-98A7-0C5C6DED57ED}" dt="2020-06-17T08:54:27.237" v="38" actId="1036"/>
          <ac:spMkLst>
            <pc:docMk/>
            <pc:sldMk cId="3033432069" sldId="257"/>
            <ac:spMk id="21" creationId="{4C83A3D5-3A58-4BE4-93F4-0D2876132EDE}"/>
          </ac:spMkLst>
        </pc:spChg>
        <pc:spChg chg="add mod">
          <ac:chgData name="Atifa Amini" userId="cc2251fc-5054-49d0-a310-c7af879023f5" providerId="ADAL" clId="{BB0BC0FF-88A6-46F9-98A7-0C5C6DED57ED}" dt="2020-06-17T08:54:04.979" v="33" actId="1035"/>
          <ac:spMkLst>
            <pc:docMk/>
            <pc:sldMk cId="3033432069" sldId="257"/>
            <ac:spMk id="22" creationId="{8C59A198-3802-4BF0-8F23-E5369E00C0B0}"/>
          </ac:spMkLst>
        </pc:spChg>
        <pc:spChg chg="add mod">
          <ac:chgData name="Atifa Amini" userId="cc2251fc-5054-49d0-a310-c7af879023f5" providerId="ADAL" clId="{BB0BC0FF-88A6-46F9-98A7-0C5C6DED57ED}" dt="2020-06-17T08:54:04.979" v="33" actId="1035"/>
          <ac:spMkLst>
            <pc:docMk/>
            <pc:sldMk cId="3033432069" sldId="257"/>
            <ac:spMk id="23" creationId="{14BD4519-7FBC-4D49-A346-92FEFF07CAB4}"/>
          </ac:spMkLst>
        </pc:spChg>
        <pc:spChg chg="add mod">
          <ac:chgData name="Atifa Amini" userId="cc2251fc-5054-49d0-a310-c7af879023f5" providerId="ADAL" clId="{BB0BC0FF-88A6-46F9-98A7-0C5C6DED57ED}" dt="2020-06-17T08:54:08.183" v="34" actId="571"/>
          <ac:spMkLst>
            <pc:docMk/>
            <pc:sldMk cId="3033432069" sldId="257"/>
            <ac:spMk id="24" creationId="{849535DB-4F49-4B53-A479-461418C8B897}"/>
          </ac:spMkLst>
        </pc:spChg>
        <pc:spChg chg="add mod">
          <ac:chgData name="Atifa Amini" userId="cc2251fc-5054-49d0-a310-c7af879023f5" providerId="ADAL" clId="{BB0BC0FF-88A6-46F9-98A7-0C5C6DED57ED}" dt="2020-06-17T08:54:08.183" v="34" actId="571"/>
          <ac:spMkLst>
            <pc:docMk/>
            <pc:sldMk cId="3033432069" sldId="257"/>
            <ac:spMk id="25" creationId="{0A5563AB-689A-4CD3-8255-4A556939B5E6}"/>
          </ac:spMkLst>
        </pc:spChg>
        <pc:spChg chg="add mod">
          <ac:chgData name="Atifa Amini" userId="cc2251fc-5054-49d0-a310-c7af879023f5" providerId="ADAL" clId="{BB0BC0FF-88A6-46F9-98A7-0C5C6DED57ED}" dt="2020-06-17T08:54:10.223" v="35" actId="571"/>
          <ac:spMkLst>
            <pc:docMk/>
            <pc:sldMk cId="3033432069" sldId="257"/>
            <ac:spMk id="26" creationId="{137A56D9-9010-41A4-B5CE-6B67EC35151C}"/>
          </ac:spMkLst>
        </pc:spChg>
        <pc:spChg chg="add mod">
          <ac:chgData name="Atifa Amini" userId="cc2251fc-5054-49d0-a310-c7af879023f5" providerId="ADAL" clId="{BB0BC0FF-88A6-46F9-98A7-0C5C6DED57ED}" dt="2020-06-17T08:54:10.223" v="35" actId="571"/>
          <ac:spMkLst>
            <pc:docMk/>
            <pc:sldMk cId="3033432069" sldId="257"/>
            <ac:spMk id="27" creationId="{7D29A429-9E05-41C2-8D23-B1C72CF83674}"/>
          </ac:spMkLst>
        </pc:spChg>
        <pc:spChg chg="add mod">
          <ac:chgData name="Atifa Amini" userId="cc2251fc-5054-49d0-a310-c7af879023f5" providerId="ADAL" clId="{BB0BC0FF-88A6-46F9-98A7-0C5C6DED57ED}" dt="2020-06-17T08:54:11.556" v="36" actId="571"/>
          <ac:spMkLst>
            <pc:docMk/>
            <pc:sldMk cId="3033432069" sldId="257"/>
            <ac:spMk id="28" creationId="{FA9A596A-3CF3-413A-B780-0EF59294EA5B}"/>
          </ac:spMkLst>
        </pc:spChg>
        <pc:spChg chg="add mod">
          <ac:chgData name="Atifa Amini" userId="cc2251fc-5054-49d0-a310-c7af879023f5" providerId="ADAL" clId="{BB0BC0FF-88A6-46F9-98A7-0C5C6DED57ED}" dt="2020-06-17T08:54:11.556" v="36" actId="571"/>
          <ac:spMkLst>
            <pc:docMk/>
            <pc:sldMk cId="3033432069" sldId="257"/>
            <ac:spMk id="29" creationId="{555C044A-00A0-4D36-9530-25598E0DC4B2}"/>
          </ac:spMkLst>
        </pc:spChg>
        <pc:grpChg chg="del">
          <ac:chgData name="Atifa Amini" userId="cc2251fc-5054-49d0-a310-c7af879023f5" providerId="ADAL" clId="{BB0BC0FF-88A6-46F9-98A7-0C5C6DED57ED}" dt="2020-06-17T08:52:38.886" v="8" actId="478"/>
          <ac:grpSpMkLst>
            <pc:docMk/>
            <pc:sldMk cId="3033432069" sldId="257"/>
            <ac:grpSpMk id="13" creationId="{8296A303-5DF5-4EF1-A4BF-C063918A9C0C}"/>
          </ac:grpSpMkLst>
        </pc:grpChg>
        <pc:graphicFrameChg chg="del">
          <ac:chgData name="Atifa Amini" userId="cc2251fc-5054-49d0-a310-c7af879023f5" providerId="ADAL" clId="{BB0BC0FF-88A6-46F9-98A7-0C5C6DED57ED}" dt="2020-06-17T08:52:38.886" v="8" actId="478"/>
          <ac:graphicFrameMkLst>
            <pc:docMk/>
            <pc:sldMk cId="3033432069" sldId="257"/>
            <ac:graphicFrameMk id="4" creationId="{EFB3214C-05EC-4A89-B465-54E3B7BB1C57}"/>
          </ac:graphicFrameMkLst>
        </pc:graphicFrameChg>
        <pc:graphicFrameChg chg="del">
          <ac:chgData name="Atifa Amini" userId="cc2251fc-5054-49d0-a310-c7af879023f5" providerId="ADAL" clId="{BB0BC0FF-88A6-46F9-98A7-0C5C6DED57ED}" dt="2020-06-17T08:52:38.886" v="8" actId="478"/>
          <ac:graphicFrameMkLst>
            <pc:docMk/>
            <pc:sldMk cId="3033432069" sldId="257"/>
            <ac:graphicFrameMk id="6" creationId="{90F41735-2526-4101-B23C-35321EE57A32}"/>
          </ac:graphicFrameMkLst>
        </pc:graphicFrameChg>
        <pc:picChg chg="del">
          <ac:chgData name="Atifa Amini" userId="cc2251fc-5054-49d0-a310-c7af879023f5" providerId="ADAL" clId="{BB0BC0FF-88A6-46F9-98A7-0C5C6DED57ED}" dt="2020-06-17T08:52:38.886" v="8" actId="478"/>
          <ac:picMkLst>
            <pc:docMk/>
            <pc:sldMk cId="3033432069" sldId="257"/>
            <ac:picMk id="5" creationId="{B403F604-0864-4C56-A8B4-A99E86E66406}"/>
          </ac:picMkLst>
        </pc:picChg>
      </pc:sldChg>
      <pc:sldChg chg="delSp add del mod">
        <pc:chgData name="Atifa Amini" userId="cc2251fc-5054-49d0-a310-c7af879023f5" providerId="ADAL" clId="{BB0BC0FF-88A6-46F9-98A7-0C5C6DED57ED}" dt="2020-06-17T08:54:31.364" v="39" actId="47"/>
        <pc:sldMkLst>
          <pc:docMk/>
          <pc:sldMk cId="825054479" sldId="258"/>
        </pc:sldMkLst>
        <pc:spChg chg="del">
          <ac:chgData name="Atifa Amini" userId="cc2251fc-5054-49d0-a310-c7af879023f5" providerId="ADAL" clId="{BB0BC0FF-88A6-46F9-98A7-0C5C6DED57ED}" dt="2020-06-17T08:53:01.705" v="12" actId="21"/>
          <ac:spMkLst>
            <pc:docMk/>
            <pc:sldMk cId="825054479" sldId="258"/>
            <ac:spMk id="3" creationId="{7BEDB48E-03CD-415F-B586-53BA72D5B7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5860DAA-AD6F-423C-B2CE-82E134EABB50}"/>
              </a:ext>
            </a:extLst>
          </p:cNvPr>
          <p:cNvSpPr txBox="1"/>
          <p:nvPr/>
        </p:nvSpPr>
        <p:spPr>
          <a:xfrm>
            <a:off x="279000" y="3336255"/>
            <a:ext cx="6300000" cy="79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66536F-010E-463C-873C-6B00DD181F86}"/>
              </a:ext>
            </a:extLst>
          </p:cNvPr>
          <p:cNvSpPr txBox="1"/>
          <p:nvPr/>
        </p:nvSpPr>
        <p:spPr>
          <a:xfrm>
            <a:off x="279000" y="4450439"/>
            <a:ext cx="6300000" cy="79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83A3D5-3A58-4BE4-93F4-0D2876132EDE}"/>
              </a:ext>
            </a:extLst>
          </p:cNvPr>
          <p:cNvSpPr txBox="1"/>
          <p:nvPr/>
        </p:nvSpPr>
        <p:spPr>
          <a:xfrm>
            <a:off x="279000" y="5548034"/>
            <a:ext cx="6300000" cy="79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59A198-3802-4BF0-8F23-E5369E00C0B0}"/>
              </a:ext>
            </a:extLst>
          </p:cNvPr>
          <p:cNvSpPr txBox="1"/>
          <p:nvPr/>
        </p:nvSpPr>
        <p:spPr>
          <a:xfrm>
            <a:off x="4205541" y="742965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BD4519-7FBC-4D49-A346-92FEFF07CAB4}"/>
              </a:ext>
            </a:extLst>
          </p:cNvPr>
          <p:cNvSpPr txBox="1"/>
          <p:nvPr/>
        </p:nvSpPr>
        <p:spPr>
          <a:xfrm>
            <a:off x="5391000" y="742965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9535DB-4F49-4B53-A479-461418C8B897}"/>
              </a:ext>
            </a:extLst>
          </p:cNvPr>
          <p:cNvSpPr txBox="1"/>
          <p:nvPr/>
        </p:nvSpPr>
        <p:spPr>
          <a:xfrm>
            <a:off x="4205541" y="786165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5563AB-689A-4CD3-8255-4A556939B5E6}"/>
              </a:ext>
            </a:extLst>
          </p:cNvPr>
          <p:cNvSpPr txBox="1"/>
          <p:nvPr/>
        </p:nvSpPr>
        <p:spPr>
          <a:xfrm>
            <a:off x="5391000" y="786165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7A56D9-9010-41A4-B5CE-6B67EC35151C}"/>
              </a:ext>
            </a:extLst>
          </p:cNvPr>
          <p:cNvSpPr txBox="1"/>
          <p:nvPr/>
        </p:nvSpPr>
        <p:spPr>
          <a:xfrm>
            <a:off x="4205541" y="829365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29A429-9E05-41C2-8D23-B1C72CF83674}"/>
              </a:ext>
            </a:extLst>
          </p:cNvPr>
          <p:cNvSpPr txBox="1"/>
          <p:nvPr/>
        </p:nvSpPr>
        <p:spPr>
          <a:xfrm>
            <a:off x="5391000" y="829365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9A596A-3CF3-413A-B780-0EF59294EA5B}"/>
              </a:ext>
            </a:extLst>
          </p:cNvPr>
          <p:cNvSpPr txBox="1"/>
          <p:nvPr/>
        </p:nvSpPr>
        <p:spPr>
          <a:xfrm>
            <a:off x="4205541" y="872087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5C044A-00A0-4D36-9530-25598E0DC4B2}"/>
              </a:ext>
            </a:extLst>
          </p:cNvPr>
          <p:cNvSpPr txBox="1"/>
          <p:nvPr/>
        </p:nvSpPr>
        <p:spPr>
          <a:xfrm>
            <a:off x="5391000" y="8720877"/>
            <a:ext cx="1188000" cy="432000"/>
          </a:xfrm>
          <a:prstGeom prst="rect">
            <a:avLst/>
          </a:prstGeom>
          <a:noFill/>
          <a:ln w="28575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office/2006/documentManagement/types"/>
    <ds:schemaRef ds:uri="http://purl.org/dc/dcmitype/"/>
    <ds:schemaRef ds:uri="86144f90-c7b6-48d0-aae5-f5e9e48cc3df"/>
    <ds:schemaRef ds:uri="http://schemas.microsoft.com/sharepoint/v3"/>
    <ds:schemaRef ds:uri="http://schemas.microsoft.com/office/2006/metadata/properties"/>
    <ds:schemaRef ds:uri="http://purl.org/dc/elements/1.1/"/>
    <ds:schemaRef ds:uri="0f0ae0ff-29c4-4766-b250-c1a9bee8d43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177CF9-A109-4C5C-9A7B-CD1A94474A1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Ice Cream with Friends Comprehension Worksheet</dc:title>
  <dc:creator>Sian Stebbings</dc:creator>
  <cp:lastModifiedBy>Atifa Amini</cp:lastModifiedBy>
  <cp:revision>7</cp:revision>
  <dcterms:created xsi:type="dcterms:W3CDTF">2018-03-13T10:12:31Z</dcterms:created>
  <dcterms:modified xsi:type="dcterms:W3CDTF">2020-06-17T08:54:36Z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512">
    <vt:lpwstr>196</vt:lpwstr>
  </property>
</Properties>
</file>