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6160"/>
    <a:srgbClr val="000000"/>
    <a:srgbClr val="F76756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0F7663-2FCF-4BAF-A703-0F858077BF78}" v="8" dt="2020-06-10T14:55:43.4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249" autoAdjust="0"/>
  </p:normalViewPr>
  <p:slideViewPr>
    <p:cSldViewPr snapToGrid="0">
      <p:cViewPr>
        <p:scale>
          <a:sx n="53" d="100"/>
          <a:sy n="53" d="100"/>
        </p:scale>
        <p:origin x="1924" y="-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390F7663-2FCF-4BAF-A703-0F858077BF78}"/>
    <pc:docChg chg="undo custSel addSld delSld modSld">
      <pc:chgData name="Atifa Amini" userId="cc2251fc-5054-49d0-a310-c7af879023f5" providerId="ADAL" clId="{390F7663-2FCF-4BAF-A703-0F858077BF78}" dt="2020-06-10T14:55:47.553" v="29" actId="478"/>
      <pc:docMkLst>
        <pc:docMk/>
      </pc:docMkLst>
      <pc:sldChg chg="addSp delSp modSp mod setBg">
        <pc:chgData name="Atifa Amini" userId="cc2251fc-5054-49d0-a310-c7af879023f5" providerId="ADAL" clId="{390F7663-2FCF-4BAF-A703-0F858077BF78}" dt="2020-06-10T14:55:47.553" v="29" actId="478"/>
        <pc:sldMkLst>
          <pc:docMk/>
          <pc:sldMk cId="916424870" sldId="386"/>
        </pc:sldMkLst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2" creationId="{663E57E9-30B5-4772-8141-A1C316D8E879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3" creationId="{9D91D30A-C62C-479B-9FC0-50354CF346A7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11" creationId="{839D7365-1FAB-40D0-8505-4EF4684ACA18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15" creationId="{3B45E3A9-7EAD-478E-B2CD-41B2E3A10560}"/>
          </ac:spMkLst>
        </pc:spChg>
        <pc:spChg chg="add mod">
          <ac:chgData name="Atifa Amini" userId="cc2251fc-5054-49d0-a310-c7af879023f5" providerId="ADAL" clId="{390F7663-2FCF-4BAF-A703-0F858077BF78}" dt="2020-06-10T14:54:17.072" v="12" actId="1076"/>
          <ac:spMkLst>
            <pc:docMk/>
            <pc:sldMk cId="916424870" sldId="386"/>
            <ac:spMk id="44" creationId="{95A7B6BD-4951-4920-A047-03A20CBA2A22}"/>
          </ac:spMkLst>
        </pc:spChg>
        <pc:spChg chg="add mod">
          <ac:chgData name="Atifa Amini" userId="cc2251fc-5054-49d0-a310-c7af879023f5" providerId="ADAL" clId="{390F7663-2FCF-4BAF-A703-0F858077BF78}" dt="2020-06-10T14:55:30.287" v="23" actId="1036"/>
          <ac:spMkLst>
            <pc:docMk/>
            <pc:sldMk cId="916424870" sldId="386"/>
            <ac:spMk id="45" creationId="{7171C55A-2564-4AC1-99AF-B843A8AE56B4}"/>
          </ac:spMkLst>
        </pc:spChg>
        <pc:spChg chg="add del mod">
          <ac:chgData name="Atifa Amini" userId="cc2251fc-5054-49d0-a310-c7af879023f5" providerId="ADAL" clId="{390F7663-2FCF-4BAF-A703-0F858077BF78}" dt="2020-06-10T14:55:47.553" v="29" actId="478"/>
          <ac:spMkLst>
            <pc:docMk/>
            <pc:sldMk cId="916424870" sldId="386"/>
            <ac:spMk id="46" creationId="{DAAD54BB-A701-4953-BCE5-4AE61BF7BC7A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49" creationId="{10398DE6-F06C-4D89-B9EB-65CB9A20D14C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57" creationId="{3B73BC37-D177-4534-8F4C-F625A7C13186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58" creationId="{EEAC6429-05B1-47E4-8EAF-844752038D15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89" creationId="{FF4556C3-4C29-49D7-81DA-41456DDCCE11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91" creationId="{6621C4C0-6ED2-4685-87B6-FE3C68723F76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92" creationId="{0245925D-4C96-4518-B6C7-1CA10764CD54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93" creationId="{4204566A-5CAA-4F58-B448-E83C179B2C30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98" creationId="{9C3BB622-48EB-498A-9CC9-F8FC47C12F41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99" creationId="{46324518-290B-40E5-8C97-13121647F349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111" creationId="{29A48E7F-1CA4-4E50-A610-1078970D553F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112" creationId="{2F46D9C3-0038-4792-8559-52A3C3B633EA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113" creationId="{528B9C17-40D0-49DF-B699-6E726579E079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115" creationId="{1A4B62FF-7341-473D-B105-B55D6792B501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116" creationId="{1596AFB0-85D3-431E-88B8-6EC769208609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117" creationId="{B82B02F0-D867-4172-A3E2-5686B821EE2B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118" creationId="{CD3CF7A7-0233-4BD8-A576-44BACD3B3038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120" creationId="{5EA3449B-0A2F-48FE-964D-F34C105E5CD1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122" creationId="{54AB66CD-B085-4E8A-9376-03A40B8C3DD1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123" creationId="{12033C7B-C910-4AFA-ADF8-9A0BFE595703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124" creationId="{D8455788-AE18-4932-B596-6CB6D26228BE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137" creationId="{B4293ED9-FF46-4991-9073-542324D0A43F}"/>
          </ac:spMkLst>
        </pc:spChg>
        <pc:spChg chg="del">
          <ac:chgData name="Atifa Amini" userId="cc2251fc-5054-49d0-a310-c7af879023f5" providerId="ADAL" clId="{390F7663-2FCF-4BAF-A703-0F858077BF78}" dt="2020-06-10T14:53:25.933" v="1" actId="478"/>
          <ac:spMkLst>
            <pc:docMk/>
            <pc:sldMk cId="916424870" sldId="386"/>
            <ac:spMk id="139" creationId="{986803EB-C36F-43ED-9F10-DE94909D4718}"/>
          </ac:spMkLst>
        </pc:spChg>
        <pc:grpChg chg="del">
          <ac:chgData name="Atifa Amini" userId="cc2251fc-5054-49d0-a310-c7af879023f5" providerId="ADAL" clId="{390F7663-2FCF-4BAF-A703-0F858077BF78}" dt="2020-06-10T14:53:25.933" v="1" actId="478"/>
          <ac:grpSpMkLst>
            <pc:docMk/>
            <pc:sldMk cId="916424870" sldId="386"/>
            <ac:grpSpMk id="4" creationId="{86765618-096C-488A-9067-9BFFB9DBCFA1}"/>
          </ac:grpSpMkLst>
        </pc:grpChg>
        <pc:grpChg chg="del">
          <ac:chgData name="Atifa Amini" userId="cc2251fc-5054-49d0-a310-c7af879023f5" providerId="ADAL" clId="{390F7663-2FCF-4BAF-A703-0F858077BF78}" dt="2020-06-10T14:53:25.933" v="1" actId="478"/>
          <ac:grpSpMkLst>
            <pc:docMk/>
            <pc:sldMk cId="916424870" sldId="386"/>
            <ac:grpSpMk id="52" creationId="{3BB14FF0-63EE-4B30-8E31-94A51F2764DD}"/>
          </ac:grpSpMkLst>
        </pc:grpChg>
        <pc:graphicFrameChg chg="del">
          <ac:chgData name="Atifa Amini" userId="cc2251fc-5054-49d0-a310-c7af879023f5" providerId="ADAL" clId="{390F7663-2FCF-4BAF-A703-0F858077BF78}" dt="2020-06-10T14:53:25.933" v="1" actId="478"/>
          <ac:graphicFrameMkLst>
            <pc:docMk/>
            <pc:sldMk cId="916424870" sldId="386"/>
            <ac:graphicFrameMk id="62" creationId="{44E4A4AE-955D-4D49-90A1-C465FA370AF0}"/>
          </ac:graphicFrameMkLst>
        </pc:graphicFrameChg>
        <pc:picChg chg="del">
          <ac:chgData name="Atifa Amini" userId="cc2251fc-5054-49d0-a310-c7af879023f5" providerId="ADAL" clId="{390F7663-2FCF-4BAF-A703-0F858077BF78}" dt="2020-06-10T14:53:25.933" v="1" actId="478"/>
          <ac:picMkLst>
            <pc:docMk/>
            <pc:sldMk cId="916424870" sldId="386"/>
            <ac:picMk id="51" creationId="{F617F809-C17D-438A-A6F1-2429D519CDEE}"/>
          </ac:picMkLst>
        </pc:picChg>
        <pc:picChg chg="del">
          <ac:chgData name="Atifa Amini" userId="cc2251fc-5054-49d0-a310-c7af879023f5" providerId="ADAL" clId="{390F7663-2FCF-4BAF-A703-0F858077BF78}" dt="2020-06-10T14:53:25.933" v="1" actId="478"/>
          <ac:picMkLst>
            <pc:docMk/>
            <pc:sldMk cId="916424870" sldId="386"/>
            <ac:picMk id="60" creationId="{F5284A54-958E-47B5-A994-2D42663069CB}"/>
          </ac:picMkLst>
        </pc:picChg>
        <pc:picChg chg="del">
          <ac:chgData name="Atifa Amini" userId="cc2251fc-5054-49d0-a310-c7af879023f5" providerId="ADAL" clId="{390F7663-2FCF-4BAF-A703-0F858077BF78}" dt="2020-06-10T14:53:25.933" v="1" actId="478"/>
          <ac:picMkLst>
            <pc:docMk/>
            <pc:sldMk cId="916424870" sldId="386"/>
            <ac:picMk id="61" creationId="{5A045695-C298-4261-A7C8-C37C07D2240E}"/>
          </ac:picMkLst>
        </pc:picChg>
      </pc:sldChg>
      <pc:sldChg chg="add del">
        <pc:chgData name="Atifa Amini" userId="cc2251fc-5054-49d0-a310-c7af879023f5" providerId="ADAL" clId="{390F7663-2FCF-4BAF-A703-0F858077BF78}" dt="2020-06-10T14:55:21.455" v="14" actId="47"/>
        <pc:sldMkLst>
          <pc:docMk/>
          <pc:sldMk cId="3701129266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902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95A7B6BD-4951-4920-A047-03A20CBA2A22}"/>
              </a:ext>
            </a:extLst>
          </p:cNvPr>
          <p:cNvSpPr txBox="1"/>
          <p:nvPr/>
        </p:nvSpPr>
        <p:spPr>
          <a:xfrm>
            <a:off x="232110" y="5445888"/>
            <a:ext cx="6393780" cy="79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71C55A-2564-4AC1-99AF-B843A8AE56B4}"/>
              </a:ext>
            </a:extLst>
          </p:cNvPr>
          <p:cNvSpPr txBox="1"/>
          <p:nvPr/>
        </p:nvSpPr>
        <p:spPr>
          <a:xfrm>
            <a:off x="232110" y="8281454"/>
            <a:ext cx="6393780" cy="86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4248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0f0ae0ff-29c4-4766-b250-c1a9bee8d430"/>
    <ds:schemaRef ds:uri="http://schemas.microsoft.com/sharepoint/v3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86144f90-c7b6-48d0-aae5-f5e9e48cc3df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54BD37E-0B91-4220-9E9F-C512F1543A2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889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Horizontal and Vertical Worksheet</dc:title>
  <dc:creator>Sian Stebbings</dc:creator>
  <cp:lastModifiedBy>Atifa Amini</cp:lastModifiedBy>
  <cp:revision>32</cp:revision>
  <dcterms:created xsi:type="dcterms:W3CDTF">2018-10-23T11:51:23Z</dcterms:created>
  <dcterms:modified xsi:type="dcterms:W3CDTF">2020-06-10T14:55:47Z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  <property fmtid="{D5CDD505-2E9C-101B-9397-08002B2CF9AE}" pid="6" name="AuthorIds_UIVersion_2560">
    <vt:lpwstr>277</vt:lpwstr>
  </property>
</Properties>
</file>