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388" r:id="rId5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6756"/>
    <a:srgbClr val="FF9966"/>
    <a:srgbClr val="CC00CC"/>
    <a:srgbClr val="F3F3F3"/>
    <a:srgbClr val="F0F0F0"/>
    <a:srgbClr val="FDFDFD"/>
    <a:srgbClr val="FF9933"/>
    <a:srgbClr val="000099"/>
    <a:srgbClr val="FF3300"/>
    <a:srgbClr val="00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ECC1C96-B3D1-429B-95E1-8F2B2ABE119A}" v="8" dt="2020-05-11T15:11:50.801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36" d="100"/>
          <a:sy n="36" d="100"/>
        </p:scale>
        <p:origin x="2412" y="2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tifa Amini" userId="cc2251fc-5054-49d0-a310-c7af879023f5" providerId="ADAL" clId="{0ECC1C96-B3D1-429B-95E1-8F2B2ABE119A}"/>
    <pc:docChg chg="addSld delSld modSld">
      <pc:chgData name="Atifa Amini" userId="cc2251fc-5054-49d0-a310-c7af879023f5" providerId="ADAL" clId="{0ECC1C96-B3D1-429B-95E1-8F2B2ABE119A}" dt="2020-05-11T15:12:23.285" v="20" actId="47"/>
      <pc:docMkLst>
        <pc:docMk/>
      </pc:docMkLst>
      <pc:sldChg chg="addSp delSp modSp mod setBg">
        <pc:chgData name="Atifa Amini" userId="cc2251fc-5054-49d0-a310-c7af879023f5" providerId="ADAL" clId="{0ECC1C96-B3D1-429B-95E1-8F2B2ABE119A}" dt="2020-05-11T15:12:08.329" v="19" actId="1036"/>
        <pc:sldMkLst>
          <pc:docMk/>
          <pc:sldMk cId="3789248419" sldId="388"/>
        </pc:sldMkLst>
        <pc:spChg chg="add mod">
          <ac:chgData name="Atifa Amini" userId="cc2251fc-5054-49d0-a310-c7af879023f5" providerId="ADAL" clId="{0ECC1C96-B3D1-429B-95E1-8F2B2ABE119A}" dt="2020-05-11T15:12:08.329" v="19" actId="1036"/>
          <ac:spMkLst>
            <pc:docMk/>
            <pc:sldMk cId="3789248419" sldId="388"/>
            <ac:spMk id="3" creationId="{40918674-D7BC-4A2F-A7A4-3880021C1459}"/>
          </ac:spMkLst>
        </pc:spChg>
        <pc:spChg chg="del">
          <ac:chgData name="Atifa Amini" userId="cc2251fc-5054-49d0-a310-c7af879023f5" providerId="ADAL" clId="{0ECC1C96-B3D1-429B-95E1-8F2B2ABE119A}" dt="2020-05-11T15:10:51.513" v="1" actId="478"/>
          <ac:spMkLst>
            <pc:docMk/>
            <pc:sldMk cId="3789248419" sldId="388"/>
            <ac:spMk id="13" creationId="{0689FEA2-1B9F-4CAE-A77C-4E316B2C5ADC}"/>
          </ac:spMkLst>
        </pc:spChg>
        <pc:spChg chg="del">
          <ac:chgData name="Atifa Amini" userId="cc2251fc-5054-49d0-a310-c7af879023f5" providerId="ADAL" clId="{0ECC1C96-B3D1-429B-95E1-8F2B2ABE119A}" dt="2020-05-11T15:10:51.513" v="1" actId="478"/>
          <ac:spMkLst>
            <pc:docMk/>
            <pc:sldMk cId="3789248419" sldId="388"/>
            <ac:spMk id="24" creationId="{02DC5D78-E9BD-4102-9349-100FF2BE842C}"/>
          </ac:spMkLst>
        </pc:spChg>
        <pc:spChg chg="del">
          <ac:chgData name="Atifa Amini" userId="cc2251fc-5054-49d0-a310-c7af879023f5" providerId="ADAL" clId="{0ECC1C96-B3D1-429B-95E1-8F2B2ABE119A}" dt="2020-05-11T15:10:51.513" v="1" actId="478"/>
          <ac:spMkLst>
            <pc:docMk/>
            <pc:sldMk cId="3789248419" sldId="388"/>
            <ac:spMk id="29" creationId="{77A9E8EA-6ED4-4299-8D06-EBA7F70D7079}"/>
          </ac:spMkLst>
        </pc:spChg>
        <pc:grpChg chg="del">
          <ac:chgData name="Atifa Amini" userId="cc2251fc-5054-49d0-a310-c7af879023f5" providerId="ADAL" clId="{0ECC1C96-B3D1-429B-95E1-8F2B2ABE119A}" dt="2020-05-11T15:10:51.513" v="1" actId="478"/>
          <ac:grpSpMkLst>
            <pc:docMk/>
            <pc:sldMk cId="3789248419" sldId="388"/>
            <ac:grpSpMk id="12" creationId="{1037EA63-3993-4D6C-B367-11AA076CA3FF}"/>
          </ac:grpSpMkLst>
        </pc:grpChg>
        <pc:graphicFrameChg chg="del">
          <ac:chgData name="Atifa Amini" userId="cc2251fc-5054-49d0-a310-c7af879023f5" providerId="ADAL" clId="{0ECC1C96-B3D1-429B-95E1-8F2B2ABE119A}" dt="2020-05-11T15:10:51.513" v="1" actId="478"/>
          <ac:graphicFrameMkLst>
            <pc:docMk/>
            <pc:sldMk cId="3789248419" sldId="388"/>
            <ac:graphicFrameMk id="35" creationId="{3EFA53C1-7A2D-4281-AA16-BD89567EC21C}"/>
          </ac:graphicFrameMkLst>
        </pc:graphicFrameChg>
        <pc:graphicFrameChg chg="del">
          <ac:chgData name="Atifa Amini" userId="cc2251fc-5054-49d0-a310-c7af879023f5" providerId="ADAL" clId="{0ECC1C96-B3D1-429B-95E1-8F2B2ABE119A}" dt="2020-05-11T15:10:51.513" v="1" actId="478"/>
          <ac:graphicFrameMkLst>
            <pc:docMk/>
            <pc:sldMk cId="3789248419" sldId="388"/>
            <ac:graphicFrameMk id="41" creationId="{E29B27C4-C26B-4A0D-8450-77EF046FA962}"/>
          </ac:graphicFrameMkLst>
        </pc:graphicFrameChg>
        <pc:graphicFrameChg chg="del">
          <ac:chgData name="Atifa Amini" userId="cc2251fc-5054-49d0-a310-c7af879023f5" providerId="ADAL" clId="{0ECC1C96-B3D1-429B-95E1-8F2B2ABE119A}" dt="2020-05-11T15:10:51.513" v="1" actId="478"/>
          <ac:graphicFrameMkLst>
            <pc:docMk/>
            <pc:sldMk cId="3789248419" sldId="388"/>
            <ac:graphicFrameMk id="42" creationId="{D38DED66-3FDB-4D7A-A126-546A738D2B68}"/>
          </ac:graphicFrameMkLst>
        </pc:graphicFrameChg>
      </pc:sldChg>
      <pc:sldChg chg="add del">
        <pc:chgData name="Atifa Amini" userId="cc2251fc-5054-49d0-a310-c7af879023f5" providerId="ADAL" clId="{0ECC1C96-B3D1-429B-95E1-8F2B2ABE119A}" dt="2020-05-11T15:12:23.285" v="20" actId="47"/>
        <pc:sldMkLst>
          <pc:docMk/>
          <pc:sldMk cId="4232698293" sldId="389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63DDA6-D4D0-4322-9B3C-3ADF18CAA286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5D9B6-4BA5-4C8D-8BDA-79948A566B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195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49263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09575" algn="l"/>
                <a:tab pos="820738" algn="l"/>
                <a:tab pos="1233488" algn="l"/>
                <a:tab pos="1644650" algn="l"/>
                <a:tab pos="2055813" algn="l"/>
                <a:tab pos="2468563" algn="l"/>
                <a:tab pos="2879725" algn="l"/>
                <a:tab pos="3290888" algn="l"/>
                <a:tab pos="3703638" algn="l"/>
                <a:tab pos="4114800" algn="l"/>
                <a:tab pos="4525963" algn="l"/>
                <a:tab pos="4938713" algn="l"/>
                <a:tab pos="5349875" algn="l"/>
                <a:tab pos="5761038" algn="l"/>
                <a:tab pos="6173788" algn="l"/>
                <a:tab pos="6584950" algn="l"/>
                <a:tab pos="6996113" algn="l"/>
                <a:tab pos="7408863" algn="l"/>
                <a:tab pos="7820025" algn="l"/>
                <a:tab pos="8231188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D60E751B-C1A2-430B-AEE1-01E11749739A}" type="slidenum">
              <a:rPr lang="en-GB" altLang="en-US" sz="1300" smtClean="0"/>
              <a:pPr>
                <a:spcBef>
                  <a:spcPct val="0"/>
                </a:spcBef>
                <a:buClrTx/>
                <a:buFontTx/>
                <a:buNone/>
              </a:pPr>
              <a:t>1</a:t>
            </a:fld>
            <a:endParaRPr lang="en-GB" altLang="en-US" sz="1300"/>
          </a:p>
        </p:txBody>
      </p:sp>
      <p:sp>
        <p:nvSpPr>
          <p:cNvPr id="4099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85988" y="733425"/>
            <a:ext cx="2508250" cy="3622675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7388" y="4589463"/>
            <a:ext cx="5507037" cy="4348162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3796" tIns="41898" rIns="83796" bIns="41898" anchor="ctr"/>
          <a:lstStyle/>
          <a:p>
            <a:endParaRPr lang="en-US" altLang="en-US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4914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157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819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0977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3076082"/>
            <a:ext cx="5822950" cy="21157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altLang="en-US"/>
              <a:t>05/02/15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6835AA-8084-4E49-B25F-C4E2C7BD67A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474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777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85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625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3223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871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53741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01743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764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F71B1A-417D-4BDA-BA72-CE7EB988A151}" type="datetimeFigureOut">
              <a:rPr lang="en-GB" smtClean="0"/>
              <a:t>11/05/2020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17302-AB5A-4112-82C1-E0083E1CA8B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015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0918674-D7BC-4A2F-A7A4-3880021C1459}"/>
              </a:ext>
            </a:extLst>
          </p:cNvPr>
          <p:cNvSpPr txBox="1"/>
          <p:nvPr/>
        </p:nvSpPr>
        <p:spPr>
          <a:xfrm>
            <a:off x="2590801" y="6818632"/>
            <a:ext cx="4068417" cy="2264400"/>
          </a:xfrm>
          <a:prstGeom prst="rect">
            <a:avLst/>
          </a:prstGeom>
          <a:noFill/>
          <a:ln w="19050">
            <a:solidFill>
              <a:srgbClr val="F76756"/>
            </a:solidFill>
          </a:ln>
        </p:spPr>
        <p:txBody>
          <a:bodyPr wrap="square" rtlCol="0">
            <a:spAutoFit/>
          </a:bodyPr>
          <a:lstStyle/>
          <a:p>
            <a:endParaRPr lang="en-GB" sz="1200" b="1" dirty="0">
              <a:solidFill>
                <a:srgbClr val="F76756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924841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3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0563C1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28500E97074E9232E002F87A0DA8" ma:contentTypeVersion="9" ma:contentTypeDescription="Create a new document." ma:contentTypeScope="" ma:versionID="066ddb0580c6cb957c158bf950613a88">
  <xsd:schema xmlns:xsd="http://www.w3.org/2001/XMLSchema" xmlns:xs="http://www.w3.org/2001/XMLSchema" xmlns:p="http://schemas.microsoft.com/office/2006/metadata/properties" xmlns:ns2="86144f90-c7b6-48d0-aae5-f5e9e48cc3df" xmlns:ns3="5c7a0828-c5e4-45f8-a074-18a8fdc88ec6" targetNamespace="http://schemas.microsoft.com/office/2006/metadata/properties" ma:root="true" ma:fieldsID="b6edf0ecd0c2312d28fd762618f18263" ns2:_="" ns3:_="">
    <xsd:import namespace="86144f90-c7b6-48d0-aae5-f5e9e48cc3df"/>
    <xsd:import namespace="5c7a0828-c5e4-45f8-a074-18a8fdc88ec6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EventHashCode" minOccurs="0"/>
                <xsd:element ref="ns3:MediaServiceGenerationTim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c7a0828-c5e4-45f8-a074-18a8fdc88e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BF6DE33-EA52-49A1-8285-A902FFA92C84}"/>
</file>

<file path=customXml/itemProps2.xml><?xml version="1.0" encoding="utf-8"?>
<ds:datastoreItem xmlns:ds="http://schemas.openxmlformats.org/officeDocument/2006/customXml" ds:itemID="{1BFA0669-9B32-4C93-BEAE-CDD33262B3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759B5E-B001-436F-86B7-489A2C6A39DF}">
  <ds:schemaRefs>
    <ds:schemaRef ds:uri="http://purl.org/dc/terms/"/>
    <ds:schemaRef ds:uri="http://schemas.microsoft.com/office/2006/documentManagement/types"/>
    <ds:schemaRef ds:uri="http://www.w3.org/XML/1998/namespace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purl.org/dc/dcmitype/"/>
    <ds:schemaRef ds:uri="86144f90-c7b6-48d0-aae5-f5e9e48cc3df"/>
    <ds:schemaRef ds:uri="http://schemas.openxmlformats.org/package/2006/metadata/core-properties"/>
    <ds:schemaRef ds:uri="0f0ae0ff-29c4-4766-b250-c1a9bee8d430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635</TotalTime>
  <Words>1</Words>
  <Application>Microsoft Office PowerPoint</Application>
  <PresentationFormat>A4 Paper (210x297 mm)</PresentationFormat>
  <Paragraphs>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3 Formal and Informal Language Worksheet</dc:title>
  <dc:creator>Sian Stebbings</dc:creator>
  <cp:lastModifiedBy>Atifa Amini</cp:lastModifiedBy>
  <cp:revision>10</cp:revision>
  <dcterms:created xsi:type="dcterms:W3CDTF">2018-10-23T11:51:23Z</dcterms:created>
  <dcterms:modified xsi:type="dcterms:W3CDTF">2020-05-11T15:12:28Z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0x0101002E2B28500E97074E9232E002F87A0DA8</vt:lpwstr>
  </property>
  <property fmtid="{D5CDD505-2E9C-101B-9397-08002B2CF9AE}" pid="3" name="TaxKeyword">
    <vt:lpwstr/>
  </property>
  <property fmtid="{D5CDD505-2E9C-101B-9397-08002B2CF9AE}" pid="4" name="AuthorIds_UIVersion_11776">
    <vt:lpwstr>37</vt:lpwstr>
  </property>
</Properties>
</file>